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40"/>
  </p:notesMasterIdLst>
  <p:handoutMasterIdLst>
    <p:handoutMasterId r:id="rId41"/>
  </p:handoutMasterIdLst>
  <p:sldIdLst>
    <p:sldId id="292" r:id="rId6"/>
    <p:sldId id="320" r:id="rId7"/>
    <p:sldId id="295" r:id="rId8"/>
    <p:sldId id="321" r:id="rId9"/>
    <p:sldId id="329" r:id="rId10"/>
    <p:sldId id="330" r:id="rId11"/>
    <p:sldId id="331" r:id="rId12"/>
    <p:sldId id="332" r:id="rId13"/>
    <p:sldId id="336" r:id="rId14"/>
    <p:sldId id="338" r:id="rId15"/>
    <p:sldId id="355" r:id="rId16"/>
    <p:sldId id="367" r:id="rId17"/>
    <p:sldId id="368" r:id="rId18"/>
    <p:sldId id="369" r:id="rId19"/>
    <p:sldId id="370" r:id="rId20"/>
    <p:sldId id="371" r:id="rId21"/>
    <p:sldId id="372" r:id="rId22"/>
    <p:sldId id="359" r:id="rId23"/>
    <p:sldId id="360" r:id="rId24"/>
    <p:sldId id="361" r:id="rId25"/>
    <p:sldId id="363" r:id="rId26"/>
    <p:sldId id="362" r:id="rId27"/>
    <p:sldId id="348" r:id="rId28"/>
    <p:sldId id="349" r:id="rId29"/>
    <p:sldId id="323" r:id="rId30"/>
    <p:sldId id="351" r:id="rId31"/>
    <p:sldId id="352" r:id="rId32"/>
    <p:sldId id="354" r:id="rId33"/>
    <p:sldId id="356" r:id="rId34"/>
    <p:sldId id="357" r:id="rId35"/>
    <p:sldId id="364" r:id="rId36"/>
    <p:sldId id="365" r:id="rId37"/>
    <p:sldId id="366" r:id="rId38"/>
    <p:sldId id="328" r:id="rId39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7979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2" autoAdjust="0"/>
    <p:restoredTop sz="94833"/>
  </p:normalViewPr>
  <p:slideViewPr>
    <p:cSldViewPr snapToGrid="0" snapToObjects="1" showGuides="1">
      <p:cViewPr varScale="1">
        <p:scale>
          <a:sx n="117" d="100"/>
          <a:sy n="117" d="100"/>
        </p:scale>
        <p:origin x="941" y="67"/>
      </p:cViewPr>
      <p:guideLst>
        <p:guide orient="horz" pos="19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784D27-F61A-4A4B-8072-0D57537268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7CD19-FFF0-F644-825B-B54913C1A3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A860-325B-0341-B218-2760A87566E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AAE7E-6321-9B40-B627-4D9BE6093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A1A90-A313-5F48-B6AE-44684901A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7A3D6-7CD6-7F4B-A26D-4975594B5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3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1CB8C-AEDB-F040-9723-388F76A5C883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670F-D2AE-CE4D-912E-DB54397F88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8952" y="829819"/>
            <a:ext cx="4782312" cy="1447038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46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8952" y="2489454"/>
            <a:ext cx="4782312" cy="6995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 5"/>
          <p:cNvSpPr>
            <a:spLocks noChangeArrowheads="1"/>
          </p:cNvSpPr>
          <p:nvPr userDrawn="1"/>
        </p:nvSpPr>
        <p:spPr bwMode="auto">
          <a:xfrm rot="17599908">
            <a:off x="-528305" y="3556546"/>
            <a:ext cx="3400416" cy="312445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17" name="Freeform 4"/>
          <p:cNvSpPr>
            <a:spLocks noChangeArrowheads="1"/>
          </p:cNvSpPr>
          <p:nvPr userDrawn="1"/>
        </p:nvSpPr>
        <p:spPr bwMode="auto">
          <a:xfrm rot="8825899">
            <a:off x="5774193" y="-1584499"/>
            <a:ext cx="3849463" cy="353706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0 0"/>
              <a:gd name="T0" fmla="*/ 2641 256 1"/>
              <a:gd name="T1" fmla="*/ 0 256 1"/>
              <a:gd name="G24" fmla="+- 0 T0 T1"/>
              <a:gd name="G25" fmla="sin G23 G24"/>
              <a:gd name="G26" fmla="+- 2579 0 0"/>
              <a:gd name="G27" fmla="+- 1 0 0"/>
              <a:gd name="G28" fmla="+- 1 0 0"/>
              <a:gd name="G29" fmla="*/ 1 0 0"/>
              <a:gd name="G30" fmla="sin 54736 G29"/>
              <a:gd name="G31" fmla="*/ 1 0 0"/>
              <a:gd name="G32" fmla="cos 54747 G31"/>
              <a:gd name="G33" fmla="+- G30 0 G32"/>
              <a:gd name="G34" fmla="*/ G33 65535 1"/>
              <a:gd name="G35" fmla="+- G34 10800 0"/>
              <a:gd name="G36" fmla="+- 1 0 0"/>
              <a:gd name="G37" fmla="+- 1 0 0"/>
              <a:gd name="G38" fmla="+- 1 0 0"/>
              <a:gd name="G39" fmla="+- 1 0 0"/>
              <a:gd name="T2" fmla="*/ 2190907 w 9781"/>
              <a:gd name="T3" fmla="*/ 0 h 8988"/>
              <a:gd name="T4" fmla="*/ 2232666 w 9781"/>
              <a:gd name="T5" fmla="*/ 34556 h 8988"/>
              <a:gd name="T6" fmla="*/ 3500555 w 9781"/>
              <a:gd name="T7" fmla="*/ 1787564 h 8988"/>
              <a:gd name="T8" fmla="*/ 3520715 w 9781"/>
              <a:gd name="T9" fmla="*/ 1819240 h 8988"/>
              <a:gd name="T10" fmla="*/ 3520715 w 9781"/>
              <a:gd name="T11" fmla="*/ 1835439 h 8988"/>
              <a:gd name="T12" fmla="*/ 3512435 w 9781"/>
              <a:gd name="T13" fmla="*/ 1855596 h 8988"/>
              <a:gd name="T14" fmla="*/ 2567818 w 9781"/>
              <a:gd name="T15" fmla="*/ 3213727 h 8988"/>
              <a:gd name="T16" fmla="*/ 2530379 w 9781"/>
              <a:gd name="T17" fmla="*/ 3234965 h 8988"/>
              <a:gd name="T18" fmla="*/ 2524259 w 9781"/>
              <a:gd name="T19" fmla="*/ 3234965 h 8988"/>
              <a:gd name="T20" fmla="*/ 363951 w 9781"/>
              <a:gd name="T21" fmla="*/ 3083782 h 8988"/>
              <a:gd name="T22" fmla="*/ 318952 w 9781"/>
              <a:gd name="T23" fmla="*/ 3042026 h 8988"/>
              <a:gd name="T24" fmla="*/ 3240 w 9781"/>
              <a:gd name="T25" fmla="*/ 950656 h 8988"/>
              <a:gd name="T26" fmla="*/ 32759 w 9781"/>
              <a:gd name="T27" fmla="*/ 898101 h 8988"/>
              <a:gd name="T28" fmla="*/ 2166428 w 9781"/>
              <a:gd name="T29" fmla="*/ 3960 h 8988"/>
              <a:gd name="T30" fmla="*/ 2180827 w 9781"/>
              <a:gd name="T31" fmla="*/ 0 h 8988"/>
              <a:gd name="T32" fmla="*/ 2190907 w 9781"/>
              <a:gd name="T33" fmla="*/ 0 h 8988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1" h="8988">
                <a:moveTo>
                  <a:pt x="6086" y="0"/>
                </a:moveTo>
                <a:cubicBezTo>
                  <a:pt x="6139" y="6"/>
                  <a:pt x="6186" y="43"/>
                  <a:pt x="6202" y="96"/>
                </a:cubicBezTo>
                <a:cubicBezTo>
                  <a:pt x="7065" y="2963"/>
                  <a:pt x="9207" y="4604"/>
                  <a:pt x="9724" y="4966"/>
                </a:cubicBezTo>
                <a:cubicBezTo>
                  <a:pt x="9755" y="4988"/>
                  <a:pt x="9774" y="5020"/>
                  <a:pt x="9780" y="5054"/>
                </a:cubicBezTo>
                <a:lnTo>
                  <a:pt x="9780" y="5099"/>
                </a:lnTo>
                <a:cubicBezTo>
                  <a:pt x="9777" y="5118"/>
                  <a:pt x="9769" y="5138"/>
                  <a:pt x="9757" y="5155"/>
                </a:cubicBezTo>
                <a:lnTo>
                  <a:pt x="7133" y="8928"/>
                </a:lnTo>
                <a:cubicBezTo>
                  <a:pt x="7109" y="8962"/>
                  <a:pt x="7071" y="8984"/>
                  <a:pt x="7029" y="8987"/>
                </a:cubicBezTo>
                <a:lnTo>
                  <a:pt x="7012" y="8987"/>
                </a:lnTo>
                <a:lnTo>
                  <a:pt x="1011" y="8567"/>
                </a:lnTo>
                <a:cubicBezTo>
                  <a:pt x="949" y="8561"/>
                  <a:pt x="895" y="8513"/>
                  <a:pt x="886" y="8451"/>
                </a:cubicBezTo>
                <a:lnTo>
                  <a:pt x="9" y="2641"/>
                </a:lnTo>
                <a:cubicBezTo>
                  <a:pt x="0" y="2579"/>
                  <a:pt x="34" y="2520"/>
                  <a:pt x="91" y="2495"/>
                </a:cubicBezTo>
                <a:lnTo>
                  <a:pt x="6018" y="11"/>
                </a:lnTo>
                <a:cubicBezTo>
                  <a:pt x="6031" y="5"/>
                  <a:pt x="6045" y="1"/>
                  <a:pt x="6058" y="0"/>
                </a:cubicBezTo>
                <a:lnTo>
                  <a:pt x="6086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reeform 10"/>
          <p:cNvSpPr>
            <a:spLocks noChangeAspect="1" noChangeArrowheads="1"/>
          </p:cNvSpPr>
          <p:nvPr userDrawn="1"/>
        </p:nvSpPr>
        <p:spPr bwMode="auto">
          <a:xfrm>
            <a:off x="6526233" y="272385"/>
            <a:ext cx="2093080" cy="468000"/>
          </a:xfrm>
          <a:custGeom>
            <a:avLst/>
            <a:gdLst>
              <a:gd name="T0" fmla="*/ 657 w 3507"/>
              <a:gd name="T1" fmla="*/ 427 h 786"/>
              <a:gd name="T2" fmla="*/ 463 w 3507"/>
              <a:gd name="T3" fmla="*/ 593 h 786"/>
              <a:gd name="T4" fmla="*/ 274 w 3507"/>
              <a:gd name="T5" fmla="*/ 416 h 786"/>
              <a:gd name="T6" fmla="*/ 285 w 3507"/>
              <a:gd name="T7" fmla="*/ 194 h 786"/>
              <a:gd name="T8" fmla="*/ 135 w 3507"/>
              <a:gd name="T9" fmla="*/ 299 h 786"/>
              <a:gd name="T10" fmla="*/ 372 w 3507"/>
              <a:gd name="T11" fmla="*/ 746 h 786"/>
              <a:gd name="T12" fmla="*/ 85 w 3507"/>
              <a:gd name="T13" fmla="*/ 641 h 786"/>
              <a:gd name="T14" fmla="*/ 370 w 3507"/>
              <a:gd name="T15" fmla="*/ 503 h 786"/>
              <a:gd name="T16" fmla="*/ 175 w 3507"/>
              <a:gd name="T17" fmla="*/ 503 h 786"/>
              <a:gd name="T18" fmla="*/ 316 w 3507"/>
              <a:gd name="T19" fmla="*/ 633 h 786"/>
              <a:gd name="T20" fmla="*/ 0 w 3507"/>
              <a:gd name="T21" fmla="*/ 662 h 786"/>
              <a:gd name="T22" fmla="*/ 87 w 3507"/>
              <a:gd name="T23" fmla="*/ 259 h 786"/>
              <a:gd name="T24" fmla="*/ 327 w 3507"/>
              <a:gd name="T25" fmla="*/ 285 h 786"/>
              <a:gd name="T26" fmla="*/ 519 w 3507"/>
              <a:gd name="T27" fmla="*/ 444 h 786"/>
              <a:gd name="T28" fmla="*/ 621 w 3507"/>
              <a:gd name="T29" fmla="*/ 641 h 786"/>
              <a:gd name="T30" fmla="*/ 615 w 3507"/>
              <a:gd name="T31" fmla="*/ 402 h 786"/>
              <a:gd name="T32" fmla="*/ 451 w 3507"/>
              <a:gd name="T33" fmla="*/ 118 h 786"/>
              <a:gd name="T34" fmla="*/ 615 w 3507"/>
              <a:gd name="T35" fmla="*/ 316 h 786"/>
              <a:gd name="T36" fmla="*/ 474 w 3507"/>
              <a:gd name="T37" fmla="*/ 265 h 786"/>
              <a:gd name="T38" fmla="*/ 649 w 3507"/>
              <a:gd name="T39" fmla="*/ 144 h 786"/>
              <a:gd name="T40" fmla="*/ 372 w 3507"/>
              <a:gd name="T41" fmla="*/ 48 h 786"/>
              <a:gd name="T42" fmla="*/ 1027 w 3507"/>
              <a:gd name="T43" fmla="*/ 746 h 786"/>
              <a:gd name="T44" fmla="*/ 1131 w 3507"/>
              <a:gd name="T45" fmla="*/ 737 h 786"/>
              <a:gd name="T46" fmla="*/ 1177 w 3507"/>
              <a:gd name="T47" fmla="*/ 675 h 786"/>
              <a:gd name="T48" fmla="*/ 1210 w 3507"/>
              <a:gd name="T49" fmla="*/ 684 h 786"/>
              <a:gd name="T50" fmla="*/ 1298 w 3507"/>
              <a:gd name="T51" fmla="*/ 684 h 786"/>
              <a:gd name="T52" fmla="*/ 1298 w 3507"/>
              <a:gd name="T53" fmla="*/ 684 h 786"/>
              <a:gd name="T54" fmla="*/ 1411 w 3507"/>
              <a:gd name="T55" fmla="*/ 734 h 786"/>
              <a:gd name="T56" fmla="*/ 1577 w 3507"/>
              <a:gd name="T57" fmla="*/ 647 h 786"/>
              <a:gd name="T58" fmla="*/ 1617 w 3507"/>
              <a:gd name="T59" fmla="*/ 734 h 786"/>
              <a:gd name="T60" fmla="*/ 1667 w 3507"/>
              <a:gd name="T61" fmla="*/ 720 h 786"/>
              <a:gd name="T62" fmla="*/ 1788 w 3507"/>
              <a:gd name="T63" fmla="*/ 650 h 786"/>
              <a:gd name="T64" fmla="*/ 1785 w 3507"/>
              <a:gd name="T65" fmla="*/ 689 h 786"/>
              <a:gd name="T66" fmla="*/ 2013 w 3507"/>
              <a:gd name="T67" fmla="*/ 743 h 786"/>
              <a:gd name="T68" fmla="*/ 2090 w 3507"/>
              <a:gd name="T69" fmla="*/ 734 h 786"/>
              <a:gd name="T70" fmla="*/ 2140 w 3507"/>
              <a:gd name="T71" fmla="*/ 672 h 786"/>
              <a:gd name="T72" fmla="*/ 2171 w 3507"/>
              <a:gd name="T73" fmla="*/ 684 h 786"/>
              <a:gd name="T74" fmla="*/ 2296 w 3507"/>
              <a:gd name="T75" fmla="*/ 737 h 786"/>
              <a:gd name="T76" fmla="*/ 2301 w 3507"/>
              <a:gd name="T77" fmla="*/ 650 h 786"/>
              <a:gd name="T78" fmla="*/ 2454 w 3507"/>
              <a:gd name="T79" fmla="*/ 740 h 786"/>
              <a:gd name="T80" fmla="*/ 2533 w 3507"/>
              <a:gd name="T81" fmla="*/ 712 h 786"/>
              <a:gd name="T82" fmla="*/ 2603 w 3507"/>
              <a:gd name="T83" fmla="*/ 672 h 786"/>
              <a:gd name="T84" fmla="*/ 2671 w 3507"/>
              <a:gd name="T85" fmla="*/ 653 h 786"/>
              <a:gd name="T86" fmla="*/ 2750 w 3507"/>
              <a:gd name="T87" fmla="*/ 703 h 786"/>
              <a:gd name="T88" fmla="*/ 2645 w 3507"/>
              <a:gd name="T89" fmla="*/ 740 h 786"/>
              <a:gd name="T90" fmla="*/ 2832 w 3507"/>
              <a:gd name="T91" fmla="*/ 746 h 786"/>
              <a:gd name="T92" fmla="*/ 2953 w 3507"/>
              <a:gd name="T93" fmla="*/ 684 h 786"/>
              <a:gd name="T94" fmla="*/ 3086 w 3507"/>
              <a:gd name="T95" fmla="*/ 751 h 786"/>
              <a:gd name="T96" fmla="*/ 3159 w 3507"/>
              <a:gd name="T97" fmla="*/ 743 h 786"/>
              <a:gd name="T98" fmla="*/ 3249 w 3507"/>
              <a:gd name="T99" fmla="*/ 751 h 786"/>
              <a:gd name="T100" fmla="*/ 3266 w 3507"/>
              <a:gd name="T101" fmla="*/ 684 h 786"/>
              <a:gd name="T102" fmla="*/ 3275 w 3507"/>
              <a:gd name="T103" fmla="*/ 692 h 786"/>
              <a:gd name="T104" fmla="*/ 3388 w 3507"/>
              <a:gd name="T105" fmla="*/ 672 h 786"/>
              <a:gd name="T106" fmla="*/ 3435 w 3507"/>
              <a:gd name="T107" fmla="*/ 751 h 786"/>
              <a:gd name="T108" fmla="*/ 1222 w 3507"/>
              <a:gd name="T109" fmla="*/ 416 h 786"/>
              <a:gd name="T110" fmla="*/ 1490 w 3507"/>
              <a:gd name="T111" fmla="*/ 338 h 786"/>
              <a:gd name="T112" fmla="*/ 1819 w 3507"/>
              <a:gd name="T113" fmla="*/ 214 h 786"/>
              <a:gd name="T114" fmla="*/ 2121 w 3507"/>
              <a:gd name="T115" fmla="*/ 79 h 786"/>
              <a:gd name="T116" fmla="*/ 2366 w 3507"/>
              <a:gd name="T117" fmla="*/ 372 h 786"/>
              <a:gd name="T118" fmla="*/ 2383 w 3507"/>
              <a:gd name="T119" fmla="*/ 206 h 786"/>
              <a:gd name="T120" fmla="*/ 2967 w 3507"/>
              <a:gd name="T121" fmla="*/ 214 h 786"/>
              <a:gd name="T122" fmla="*/ 3187 w 3507"/>
              <a:gd name="T123" fmla="*/ 378 h 786"/>
              <a:gd name="T124" fmla="*/ 3368 w 3507"/>
              <a:gd name="T125" fmla="*/ 464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07" h="786">
                <a:moveTo>
                  <a:pt x="698" y="0"/>
                </a:moveTo>
                <a:cubicBezTo>
                  <a:pt x="726" y="3"/>
                  <a:pt x="740" y="6"/>
                  <a:pt x="742" y="6"/>
                </a:cubicBezTo>
                <a:lnTo>
                  <a:pt x="739" y="6"/>
                </a:lnTo>
                <a:cubicBezTo>
                  <a:pt x="759" y="6"/>
                  <a:pt x="773" y="23"/>
                  <a:pt x="773" y="39"/>
                </a:cubicBezTo>
                <a:lnTo>
                  <a:pt x="773" y="37"/>
                </a:lnTo>
                <a:cubicBezTo>
                  <a:pt x="773" y="42"/>
                  <a:pt x="784" y="116"/>
                  <a:pt x="784" y="206"/>
                </a:cubicBezTo>
                <a:cubicBezTo>
                  <a:pt x="784" y="296"/>
                  <a:pt x="773" y="372"/>
                  <a:pt x="773" y="375"/>
                </a:cubicBezTo>
                <a:lnTo>
                  <a:pt x="773" y="372"/>
                </a:lnTo>
                <a:cubicBezTo>
                  <a:pt x="773" y="392"/>
                  <a:pt x="756" y="405"/>
                  <a:pt x="739" y="405"/>
                </a:cubicBezTo>
                <a:lnTo>
                  <a:pt x="736" y="405"/>
                </a:lnTo>
                <a:cubicBezTo>
                  <a:pt x="706" y="402"/>
                  <a:pt x="703" y="399"/>
                  <a:pt x="646" y="396"/>
                </a:cubicBezTo>
                <a:lnTo>
                  <a:pt x="646" y="402"/>
                </a:lnTo>
                <a:lnTo>
                  <a:pt x="646" y="405"/>
                </a:lnTo>
                <a:cubicBezTo>
                  <a:pt x="646" y="413"/>
                  <a:pt x="649" y="416"/>
                  <a:pt x="652" y="422"/>
                </a:cubicBezTo>
                <a:lnTo>
                  <a:pt x="657" y="427"/>
                </a:lnTo>
                <a:cubicBezTo>
                  <a:pt x="660" y="433"/>
                  <a:pt x="666" y="444"/>
                  <a:pt x="669" y="455"/>
                </a:cubicBezTo>
                <a:lnTo>
                  <a:pt x="669" y="458"/>
                </a:lnTo>
                <a:cubicBezTo>
                  <a:pt x="677" y="464"/>
                  <a:pt x="683" y="472"/>
                  <a:pt x="686" y="484"/>
                </a:cubicBezTo>
                <a:lnTo>
                  <a:pt x="688" y="498"/>
                </a:lnTo>
                <a:lnTo>
                  <a:pt x="694" y="523"/>
                </a:lnTo>
                <a:cubicBezTo>
                  <a:pt x="697" y="529"/>
                  <a:pt x="697" y="531"/>
                  <a:pt x="697" y="537"/>
                </a:cubicBezTo>
                <a:cubicBezTo>
                  <a:pt x="697" y="554"/>
                  <a:pt x="691" y="560"/>
                  <a:pt x="686" y="562"/>
                </a:cubicBezTo>
                <a:cubicBezTo>
                  <a:pt x="686" y="571"/>
                  <a:pt x="686" y="577"/>
                  <a:pt x="683" y="588"/>
                </a:cubicBezTo>
                <a:lnTo>
                  <a:pt x="683" y="593"/>
                </a:lnTo>
                <a:cubicBezTo>
                  <a:pt x="683" y="602"/>
                  <a:pt x="674" y="636"/>
                  <a:pt x="666" y="650"/>
                </a:cubicBezTo>
                <a:cubicBezTo>
                  <a:pt x="660" y="658"/>
                  <a:pt x="649" y="669"/>
                  <a:pt x="635" y="678"/>
                </a:cubicBezTo>
                <a:cubicBezTo>
                  <a:pt x="621" y="684"/>
                  <a:pt x="595" y="695"/>
                  <a:pt x="573" y="695"/>
                </a:cubicBezTo>
                <a:cubicBezTo>
                  <a:pt x="547" y="695"/>
                  <a:pt x="522" y="684"/>
                  <a:pt x="511" y="678"/>
                </a:cubicBezTo>
                <a:cubicBezTo>
                  <a:pt x="497" y="669"/>
                  <a:pt x="485" y="658"/>
                  <a:pt x="480" y="650"/>
                </a:cubicBezTo>
                <a:cubicBezTo>
                  <a:pt x="471" y="636"/>
                  <a:pt x="466" y="605"/>
                  <a:pt x="463" y="593"/>
                </a:cubicBezTo>
                <a:lnTo>
                  <a:pt x="463" y="591"/>
                </a:lnTo>
                <a:cubicBezTo>
                  <a:pt x="460" y="579"/>
                  <a:pt x="460" y="577"/>
                  <a:pt x="460" y="565"/>
                </a:cubicBezTo>
                <a:cubicBezTo>
                  <a:pt x="454" y="562"/>
                  <a:pt x="449" y="557"/>
                  <a:pt x="449" y="540"/>
                </a:cubicBezTo>
                <a:cubicBezTo>
                  <a:pt x="449" y="537"/>
                  <a:pt x="451" y="531"/>
                  <a:pt x="451" y="526"/>
                </a:cubicBezTo>
                <a:lnTo>
                  <a:pt x="460" y="495"/>
                </a:lnTo>
                <a:lnTo>
                  <a:pt x="463" y="481"/>
                </a:lnTo>
                <a:cubicBezTo>
                  <a:pt x="463" y="469"/>
                  <a:pt x="468" y="458"/>
                  <a:pt x="480" y="455"/>
                </a:cubicBezTo>
                <a:lnTo>
                  <a:pt x="480" y="453"/>
                </a:lnTo>
                <a:cubicBezTo>
                  <a:pt x="482" y="441"/>
                  <a:pt x="485" y="430"/>
                  <a:pt x="491" y="424"/>
                </a:cubicBezTo>
                <a:lnTo>
                  <a:pt x="497" y="419"/>
                </a:lnTo>
                <a:cubicBezTo>
                  <a:pt x="499" y="413"/>
                  <a:pt x="502" y="413"/>
                  <a:pt x="502" y="402"/>
                </a:cubicBezTo>
                <a:lnTo>
                  <a:pt x="502" y="399"/>
                </a:lnTo>
                <a:lnTo>
                  <a:pt x="502" y="393"/>
                </a:lnTo>
                <a:cubicBezTo>
                  <a:pt x="443" y="396"/>
                  <a:pt x="429" y="401"/>
                  <a:pt x="392" y="405"/>
                </a:cubicBezTo>
                <a:cubicBezTo>
                  <a:pt x="389" y="405"/>
                  <a:pt x="339" y="413"/>
                  <a:pt x="274" y="416"/>
                </a:cubicBezTo>
                <a:lnTo>
                  <a:pt x="268" y="416"/>
                </a:lnTo>
                <a:cubicBezTo>
                  <a:pt x="254" y="413"/>
                  <a:pt x="245" y="396"/>
                  <a:pt x="245" y="378"/>
                </a:cubicBezTo>
                <a:lnTo>
                  <a:pt x="245" y="375"/>
                </a:lnTo>
                <a:cubicBezTo>
                  <a:pt x="248" y="355"/>
                  <a:pt x="251" y="347"/>
                  <a:pt x="260" y="338"/>
                </a:cubicBezTo>
                <a:lnTo>
                  <a:pt x="262" y="332"/>
                </a:lnTo>
                <a:cubicBezTo>
                  <a:pt x="265" y="330"/>
                  <a:pt x="268" y="318"/>
                  <a:pt x="271" y="313"/>
                </a:cubicBezTo>
                <a:cubicBezTo>
                  <a:pt x="274" y="301"/>
                  <a:pt x="276" y="296"/>
                  <a:pt x="282" y="293"/>
                </a:cubicBezTo>
                <a:cubicBezTo>
                  <a:pt x="284" y="292"/>
                  <a:pt x="285" y="290"/>
                  <a:pt x="288" y="290"/>
                </a:cubicBezTo>
                <a:lnTo>
                  <a:pt x="299" y="251"/>
                </a:lnTo>
                <a:lnTo>
                  <a:pt x="299" y="245"/>
                </a:lnTo>
                <a:cubicBezTo>
                  <a:pt x="293" y="242"/>
                  <a:pt x="288" y="237"/>
                  <a:pt x="288" y="228"/>
                </a:cubicBezTo>
                <a:lnTo>
                  <a:pt x="288" y="225"/>
                </a:lnTo>
                <a:lnTo>
                  <a:pt x="288" y="220"/>
                </a:lnTo>
                <a:cubicBezTo>
                  <a:pt x="288" y="211"/>
                  <a:pt x="288" y="208"/>
                  <a:pt x="285" y="197"/>
                </a:cubicBezTo>
                <a:lnTo>
                  <a:pt x="285" y="194"/>
                </a:lnTo>
                <a:cubicBezTo>
                  <a:pt x="282" y="180"/>
                  <a:pt x="276" y="158"/>
                  <a:pt x="274" y="155"/>
                </a:cubicBezTo>
                <a:cubicBezTo>
                  <a:pt x="271" y="149"/>
                  <a:pt x="262" y="141"/>
                  <a:pt x="254" y="135"/>
                </a:cubicBezTo>
                <a:cubicBezTo>
                  <a:pt x="245" y="132"/>
                  <a:pt x="226" y="124"/>
                  <a:pt x="209" y="124"/>
                </a:cubicBezTo>
                <a:cubicBezTo>
                  <a:pt x="192" y="124"/>
                  <a:pt x="172" y="129"/>
                  <a:pt x="164" y="135"/>
                </a:cubicBezTo>
                <a:cubicBezTo>
                  <a:pt x="155" y="140"/>
                  <a:pt x="150" y="149"/>
                  <a:pt x="144" y="155"/>
                </a:cubicBezTo>
                <a:cubicBezTo>
                  <a:pt x="141" y="158"/>
                  <a:pt x="135" y="177"/>
                  <a:pt x="133" y="197"/>
                </a:cubicBezTo>
                <a:lnTo>
                  <a:pt x="133" y="200"/>
                </a:lnTo>
                <a:cubicBezTo>
                  <a:pt x="130" y="211"/>
                  <a:pt x="130" y="214"/>
                  <a:pt x="130" y="223"/>
                </a:cubicBezTo>
                <a:lnTo>
                  <a:pt x="130" y="228"/>
                </a:lnTo>
                <a:lnTo>
                  <a:pt x="130" y="231"/>
                </a:lnTo>
                <a:cubicBezTo>
                  <a:pt x="130" y="239"/>
                  <a:pt x="124" y="245"/>
                  <a:pt x="118" y="248"/>
                </a:cubicBezTo>
                <a:lnTo>
                  <a:pt x="118" y="254"/>
                </a:lnTo>
                <a:lnTo>
                  <a:pt x="127" y="279"/>
                </a:lnTo>
                <a:lnTo>
                  <a:pt x="130" y="296"/>
                </a:lnTo>
                <a:cubicBezTo>
                  <a:pt x="133" y="299"/>
                  <a:pt x="133" y="298"/>
                  <a:pt x="135" y="299"/>
                </a:cubicBezTo>
                <a:cubicBezTo>
                  <a:pt x="141" y="301"/>
                  <a:pt x="144" y="307"/>
                  <a:pt x="147" y="318"/>
                </a:cubicBezTo>
                <a:cubicBezTo>
                  <a:pt x="150" y="324"/>
                  <a:pt x="152" y="335"/>
                  <a:pt x="155" y="338"/>
                </a:cubicBezTo>
                <a:lnTo>
                  <a:pt x="158" y="344"/>
                </a:lnTo>
                <a:cubicBezTo>
                  <a:pt x="166" y="352"/>
                  <a:pt x="172" y="361"/>
                  <a:pt x="172" y="380"/>
                </a:cubicBezTo>
                <a:lnTo>
                  <a:pt x="172" y="383"/>
                </a:lnTo>
                <a:cubicBezTo>
                  <a:pt x="172" y="402"/>
                  <a:pt x="164" y="419"/>
                  <a:pt x="150" y="422"/>
                </a:cubicBezTo>
                <a:lnTo>
                  <a:pt x="144" y="422"/>
                </a:lnTo>
                <a:cubicBezTo>
                  <a:pt x="90" y="419"/>
                  <a:pt x="56" y="413"/>
                  <a:pt x="45" y="413"/>
                </a:cubicBezTo>
                <a:lnTo>
                  <a:pt x="45" y="416"/>
                </a:lnTo>
                <a:cubicBezTo>
                  <a:pt x="45" y="419"/>
                  <a:pt x="34" y="492"/>
                  <a:pt x="34" y="579"/>
                </a:cubicBezTo>
                <a:cubicBezTo>
                  <a:pt x="34" y="667"/>
                  <a:pt x="41" y="688"/>
                  <a:pt x="45" y="743"/>
                </a:cubicBezTo>
                <a:lnTo>
                  <a:pt x="45" y="746"/>
                </a:lnTo>
                <a:lnTo>
                  <a:pt x="48" y="746"/>
                </a:lnTo>
                <a:cubicBezTo>
                  <a:pt x="51" y="746"/>
                  <a:pt x="104" y="757"/>
                  <a:pt x="209" y="757"/>
                </a:cubicBezTo>
                <a:cubicBezTo>
                  <a:pt x="310" y="757"/>
                  <a:pt x="318" y="750"/>
                  <a:pt x="372" y="746"/>
                </a:cubicBezTo>
                <a:lnTo>
                  <a:pt x="375" y="746"/>
                </a:lnTo>
                <a:cubicBezTo>
                  <a:pt x="375" y="734"/>
                  <a:pt x="370" y="700"/>
                  <a:pt x="367" y="653"/>
                </a:cubicBezTo>
                <a:lnTo>
                  <a:pt x="358" y="653"/>
                </a:lnTo>
                <a:cubicBezTo>
                  <a:pt x="350" y="653"/>
                  <a:pt x="347" y="655"/>
                  <a:pt x="341" y="658"/>
                </a:cubicBezTo>
                <a:lnTo>
                  <a:pt x="336" y="664"/>
                </a:lnTo>
                <a:cubicBezTo>
                  <a:pt x="330" y="667"/>
                  <a:pt x="319" y="672"/>
                  <a:pt x="308" y="675"/>
                </a:cubicBezTo>
                <a:lnTo>
                  <a:pt x="305" y="675"/>
                </a:lnTo>
                <a:cubicBezTo>
                  <a:pt x="299" y="686"/>
                  <a:pt x="288" y="692"/>
                  <a:pt x="279" y="695"/>
                </a:cubicBezTo>
                <a:lnTo>
                  <a:pt x="265" y="698"/>
                </a:lnTo>
                <a:lnTo>
                  <a:pt x="240" y="703"/>
                </a:lnTo>
                <a:cubicBezTo>
                  <a:pt x="214" y="709"/>
                  <a:pt x="203" y="698"/>
                  <a:pt x="200" y="692"/>
                </a:cubicBezTo>
                <a:cubicBezTo>
                  <a:pt x="192" y="692"/>
                  <a:pt x="186" y="692"/>
                  <a:pt x="175" y="689"/>
                </a:cubicBezTo>
                <a:lnTo>
                  <a:pt x="169" y="689"/>
                </a:lnTo>
                <a:cubicBezTo>
                  <a:pt x="161" y="689"/>
                  <a:pt x="127" y="681"/>
                  <a:pt x="113" y="672"/>
                </a:cubicBezTo>
                <a:cubicBezTo>
                  <a:pt x="104" y="667"/>
                  <a:pt x="93" y="655"/>
                  <a:pt x="85" y="641"/>
                </a:cubicBezTo>
                <a:cubicBezTo>
                  <a:pt x="79" y="627"/>
                  <a:pt x="68" y="602"/>
                  <a:pt x="68" y="579"/>
                </a:cubicBezTo>
                <a:cubicBezTo>
                  <a:pt x="68" y="554"/>
                  <a:pt x="79" y="529"/>
                  <a:pt x="85" y="517"/>
                </a:cubicBezTo>
                <a:cubicBezTo>
                  <a:pt x="93" y="503"/>
                  <a:pt x="104" y="492"/>
                  <a:pt x="113" y="486"/>
                </a:cubicBezTo>
                <a:cubicBezTo>
                  <a:pt x="127" y="478"/>
                  <a:pt x="158" y="472"/>
                  <a:pt x="169" y="469"/>
                </a:cubicBezTo>
                <a:lnTo>
                  <a:pt x="175" y="469"/>
                </a:lnTo>
                <a:cubicBezTo>
                  <a:pt x="186" y="467"/>
                  <a:pt x="189" y="467"/>
                  <a:pt x="200" y="467"/>
                </a:cubicBezTo>
                <a:cubicBezTo>
                  <a:pt x="203" y="458"/>
                  <a:pt x="214" y="450"/>
                  <a:pt x="240" y="455"/>
                </a:cubicBezTo>
                <a:lnTo>
                  <a:pt x="265" y="461"/>
                </a:lnTo>
                <a:lnTo>
                  <a:pt x="279" y="464"/>
                </a:lnTo>
                <a:cubicBezTo>
                  <a:pt x="291" y="467"/>
                  <a:pt x="302" y="472"/>
                  <a:pt x="305" y="484"/>
                </a:cubicBezTo>
                <a:lnTo>
                  <a:pt x="308" y="484"/>
                </a:lnTo>
                <a:cubicBezTo>
                  <a:pt x="319" y="486"/>
                  <a:pt x="330" y="489"/>
                  <a:pt x="336" y="495"/>
                </a:cubicBezTo>
                <a:lnTo>
                  <a:pt x="341" y="500"/>
                </a:lnTo>
                <a:cubicBezTo>
                  <a:pt x="347" y="503"/>
                  <a:pt x="347" y="506"/>
                  <a:pt x="358" y="506"/>
                </a:cubicBezTo>
                <a:cubicBezTo>
                  <a:pt x="364" y="506"/>
                  <a:pt x="366" y="504"/>
                  <a:pt x="370" y="503"/>
                </a:cubicBezTo>
                <a:cubicBezTo>
                  <a:pt x="372" y="498"/>
                  <a:pt x="380" y="496"/>
                  <a:pt x="389" y="498"/>
                </a:cubicBezTo>
                <a:cubicBezTo>
                  <a:pt x="397" y="501"/>
                  <a:pt x="401" y="512"/>
                  <a:pt x="398" y="520"/>
                </a:cubicBezTo>
                <a:cubicBezTo>
                  <a:pt x="389" y="534"/>
                  <a:pt x="375" y="540"/>
                  <a:pt x="355" y="540"/>
                </a:cubicBezTo>
                <a:cubicBezTo>
                  <a:pt x="336" y="537"/>
                  <a:pt x="327" y="534"/>
                  <a:pt x="319" y="526"/>
                </a:cubicBezTo>
                <a:lnTo>
                  <a:pt x="313" y="523"/>
                </a:lnTo>
                <a:cubicBezTo>
                  <a:pt x="310" y="520"/>
                  <a:pt x="299" y="517"/>
                  <a:pt x="293" y="515"/>
                </a:cubicBezTo>
                <a:cubicBezTo>
                  <a:pt x="282" y="512"/>
                  <a:pt x="276" y="509"/>
                  <a:pt x="274" y="503"/>
                </a:cubicBezTo>
                <a:cubicBezTo>
                  <a:pt x="273" y="502"/>
                  <a:pt x="271" y="500"/>
                  <a:pt x="271" y="498"/>
                </a:cubicBezTo>
                <a:lnTo>
                  <a:pt x="231" y="486"/>
                </a:lnTo>
                <a:lnTo>
                  <a:pt x="226" y="486"/>
                </a:lnTo>
                <a:lnTo>
                  <a:pt x="226" y="489"/>
                </a:lnTo>
                <a:cubicBezTo>
                  <a:pt x="223" y="495"/>
                  <a:pt x="217" y="500"/>
                  <a:pt x="209" y="500"/>
                </a:cubicBezTo>
                <a:lnTo>
                  <a:pt x="203" y="500"/>
                </a:lnTo>
                <a:cubicBezTo>
                  <a:pt x="195" y="500"/>
                  <a:pt x="192" y="500"/>
                  <a:pt x="181" y="503"/>
                </a:cubicBezTo>
                <a:lnTo>
                  <a:pt x="175" y="503"/>
                </a:lnTo>
                <a:cubicBezTo>
                  <a:pt x="161" y="506"/>
                  <a:pt x="141" y="512"/>
                  <a:pt x="135" y="515"/>
                </a:cubicBezTo>
                <a:cubicBezTo>
                  <a:pt x="130" y="517"/>
                  <a:pt x="124" y="526"/>
                  <a:pt x="118" y="534"/>
                </a:cubicBezTo>
                <a:cubicBezTo>
                  <a:pt x="116" y="543"/>
                  <a:pt x="107" y="562"/>
                  <a:pt x="107" y="579"/>
                </a:cubicBezTo>
                <a:cubicBezTo>
                  <a:pt x="107" y="596"/>
                  <a:pt x="113" y="616"/>
                  <a:pt x="118" y="624"/>
                </a:cubicBezTo>
                <a:cubicBezTo>
                  <a:pt x="121" y="633"/>
                  <a:pt x="130" y="641"/>
                  <a:pt x="135" y="644"/>
                </a:cubicBezTo>
                <a:cubicBezTo>
                  <a:pt x="138" y="647"/>
                  <a:pt x="158" y="653"/>
                  <a:pt x="175" y="655"/>
                </a:cubicBezTo>
                <a:lnTo>
                  <a:pt x="181" y="655"/>
                </a:lnTo>
                <a:cubicBezTo>
                  <a:pt x="192" y="658"/>
                  <a:pt x="195" y="658"/>
                  <a:pt x="203" y="658"/>
                </a:cubicBezTo>
                <a:lnTo>
                  <a:pt x="209" y="658"/>
                </a:lnTo>
                <a:cubicBezTo>
                  <a:pt x="220" y="658"/>
                  <a:pt x="226" y="664"/>
                  <a:pt x="229" y="669"/>
                </a:cubicBezTo>
                <a:lnTo>
                  <a:pt x="234" y="669"/>
                </a:lnTo>
                <a:lnTo>
                  <a:pt x="274" y="658"/>
                </a:lnTo>
                <a:cubicBezTo>
                  <a:pt x="276" y="655"/>
                  <a:pt x="275" y="655"/>
                  <a:pt x="276" y="653"/>
                </a:cubicBezTo>
                <a:cubicBezTo>
                  <a:pt x="279" y="647"/>
                  <a:pt x="285" y="644"/>
                  <a:pt x="296" y="641"/>
                </a:cubicBezTo>
                <a:cubicBezTo>
                  <a:pt x="302" y="639"/>
                  <a:pt x="313" y="636"/>
                  <a:pt x="316" y="633"/>
                </a:cubicBezTo>
                <a:lnTo>
                  <a:pt x="322" y="630"/>
                </a:lnTo>
                <a:cubicBezTo>
                  <a:pt x="330" y="622"/>
                  <a:pt x="339" y="616"/>
                  <a:pt x="358" y="616"/>
                </a:cubicBezTo>
                <a:cubicBezTo>
                  <a:pt x="375" y="616"/>
                  <a:pt x="392" y="622"/>
                  <a:pt x="398" y="633"/>
                </a:cubicBezTo>
                <a:cubicBezTo>
                  <a:pt x="401" y="636"/>
                  <a:pt x="401" y="639"/>
                  <a:pt x="401" y="641"/>
                </a:cubicBezTo>
                <a:cubicBezTo>
                  <a:pt x="403" y="700"/>
                  <a:pt x="406" y="707"/>
                  <a:pt x="409" y="740"/>
                </a:cubicBezTo>
                <a:lnTo>
                  <a:pt x="409" y="743"/>
                </a:lnTo>
                <a:cubicBezTo>
                  <a:pt x="409" y="762"/>
                  <a:pt x="392" y="777"/>
                  <a:pt x="375" y="777"/>
                </a:cubicBezTo>
                <a:lnTo>
                  <a:pt x="378" y="777"/>
                </a:lnTo>
                <a:cubicBezTo>
                  <a:pt x="376" y="777"/>
                  <a:pt x="349" y="782"/>
                  <a:pt x="300" y="785"/>
                </a:cubicBezTo>
                <a:lnTo>
                  <a:pt x="114" y="785"/>
                </a:lnTo>
                <a:cubicBezTo>
                  <a:pt x="66" y="782"/>
                  <a:pt x="41" y="777"/>
                  <a:pt x="39" y="777"/>
                </a:cubicBezTo>
                <a:lnTo>
                  <a:pt x="42" y="777"/>
                </a:lnTo>
                <a:cubicBezTo>
                  <a:pt x="23" y="777"/>
                  <a:pt x="8" y="760"/>
                  <a:pt x="8" y="743"/>
                </a:cubicBezTo>
                <a:lnTo>
                  <a:pt x="8" y="746"/>
                </a:lnTo>
                <a:cubicBezTo>
                  <a:pt x="8" y="742"/>
                  <a:pt x="3" y="710"/>
                  <a:pt x="0" y="662"/>
                </a:cubicBezTo>
                <a:lnTo>
                  <a:pt x="0" y="492"/>
                </a:lnTo>
                <a:cubicBezTo>
                  <a:pt x="3" y="443"/>
                  <a:pt x="8" y="409"/>
                  <a:pt x="8" y="407"/>
                </a:cubicBezTo>
                <a:lnTo>
                  <a:pt x="8" y="410"/>
                </a:lnTo>
                <a:cubicBezTo>
                  <a:pt x="8" y="392"/>
                  <a:pt x="25" y="378"/>
                  <a:pt x="42" y="378"/>
                </a:cubicBezTo>
                <a:lnTo>
                  <a:pt x="45" y="378"/>
                </a:lnTo>
                <a:cubicBezTo>
                  <a:pt x="75" y="380"/>
                  <a:pt x="79" y="383"/>
                  <a:pt x="135" y="386"/>
                </a:cubicBezTo>
                <a:lnTo>
                  <a:pt x="135" y="380"/>
                </a:lnTo>
                <a:lnTo>
                  <a:pt x="135" y="378"/>
                </a:lnTo>
                <a:cubicBezTo>
                  <a:pt x="135" y="369"/>
                  <a:pt x="135" y="366"/>
                  <a:pt x="130" y="361"/>
                </a:cubicBezTo>
                <a:lnTo>
                  <a:pt x="124" y="355"/>
                </a:lnTo>
                <a:cubicBezTo>
                  <a:pt x="121" y="349"/>
                  <a:pt x="116" y="338"/>
                  <a:pt x="113" y="327"/>
                </a:cubicBezTo>
                <a:lnTo>
                  <a:pt x="113" y="324"/>
                </a:lnTo>
                <a:cubicBezTo>
                  <a:pt x="104" y="318"/>
                  <a:pt x="99" y="310"/>
                  <a:pt x="96" y="299"/>
                </a:cubicBezTo>
                <a:lnTo>
                  <a:pt x="93" y="285"/>
                </a:lnTo>
                <a:lnTo>
                  <a:pt x="87" y="259"/>
                </a:lnTo>
                <a:cubicBezTo>
                  <a:pt x="85" y="254"/>
                  <a:pt x="85" y="248"/>
                  <a:pt x="85" y="245"/>
                </a:cubicBezTo>
                <a:cubicBezTo>
                  <a:pt x="85" y="228"/>
                  <a:pt x="90" y="223"/>
                  <a:pt x="96" y="220"/>
                </a:cubicBezTo>
                <a:cubicBezTo>
                  <a:pt x="96" y="208"/>
                  <a:pt x="99" y="206"/>
                  <a:pt x="99" y="194"/>
                </a:cubicBezTo>
                <a:lnTo>
                  <a:pt x="99" y="192"/>
                </a:lnTo>
                <a:cubicBezTo>
                  <a:pt x="99" y="180"/>
                  <a:pt x="107" y="149"/>
                  <a:pt x="116" y="135"/>
                </a:cubicBezTo>
                <a:cubicBezTo>
                  <a:pt x="121" y="127"/>
                  <a:pt x="133" y="116"/>
                  <a:pt x="147" y="107"/>
                </a:cubicBezTo>
                <a:cubicBezTo>
                  <a:pt x="161" y="101"/>
                  <a:pt x="186" y="90"/>
                  <a:pt x="209" y="90"/>
                </a:cubicBezTo>
                <a:cubicBezTo>
                  <a:pt x="234" y="90"/>
                  <a:pt x="260" y="101"/>
                  <a:pt x="274" y="107"/>
                </a:cubicBezTo>
                <a:cubicBezTo>
                  <a:pt x="288" y="116"/>
                  <a:pt x="299" y="127"/>
                  <a:pt x="305" y="135"/>
                </a:cubicBezTo>
                <a:cubicBezTo>
                  <a:pt x="313" y="149"/>
                  <a:pt x="322" y="183"/>
                  <a:pt x="322" y="192"/>
                </a:cubicBezTo>
                <a:lnTo>
                  <a:pt x="322" y="194"/>
                </a:lnTo>
                <a:cubicBezTo>
                  <a:pt x="324" y="206"/>
                  <a:pt x="324" y="208"/>
                  <a:pt x="324" y="220"/>
                </a:cubicBezTo>
                <a:cubicBezTo>
                  <a:pt x="330" y="223"/>
                  <a:pt x="336" y="231"/>
                  <a:pt x="336" y="245"/>
                </a:cubicBezTo>
                <a:cubicBezTo>
                  <a:pt x="336" y="248"/>
                  <a:pt x="333" y="254"/>
                  <a:pt x="333" y="259"/>
                </a:cubicBezTo>
                <a:lnTo>
                  <a:pt x="327" y="285"/>
                </a:lnTo>
                <a:lnTo>
                  <a:pt x="324" y="296"/>
                </a:lnTo>
                <a:cubicBezTo>
                  <a:pt x="322" y="307"/>
                  <a:pt x="316" y="318"/>
                  <a:pt x="305" y="321"/>
                </a:cubicBezTo>
                <a:lnTo>
                  <a:pt x="305" y="324"/>
                </a:lnTo>
                <a:cubicBezTo>
                  <a:pt x="302" y="335"/>
                  <a:pt x="299" y="347"/>
                  <a:pt x="293" y="352"/>
                </a:cubicBezTo>
                <a:lnTo>
                  <a:pt x="288" y="358"/>
                </a:lnTo>
                <a:cubicBezTo>
                  <a:pt x="285" y="363"/>
                  <a:pt x="282" y="363"/>
                  <a:pt x="282" y="375"/>
                </a:cubicBezTo>
                <a:lnTo>
                  <a:pt x="282" y="378"/>
                </a:lnTo>
                <a:lnTo>
                  <a:pt x="282" y="383"/>
                </a:lnTo>
                <a:cubicBezTo>
                  <a:pt x="341" y="380"/>
                  <a:pt x="353" y="375"/>
                  <a:pt x="389" y="372"/>
                </a:cubicBezTo>
                <a:cubicBezTo>
                  <a:pt x="429" y="368"/>
                  <a:pt x="443" y="363"/>
                  <a:pt x="508" y="361"/>
                </a:cubicBezTo>
                <a:lnTo>
                  <a:pt x="513" y="361"/>
                </a:lnTo>
                <a:cubicBezTo>
                  <a:pt x="528" y="363"/>
                  <a:pt x="536" y="380"/>
                  <a:pt x="536" y="399"/>
                </a:cubicBezTo>
                <a:lnTo>
                  <a:pt x="536" y="402"/>
                </a:lnTo>
                <a:cubicBezTo>
                  <a:pt x="533" y="422"/>
                  <a:pt x="530" y="430"/>
                  <a:pt x="522" y="438"/>
                </a:cubicBezTo>
                <a:lnTo>
                  <a:pt x="519" y="444"/>
                </a:lnTo>
                <a:cubicBezTo>
                  <a:pt x="516" y="447"/>
                  <a:pt x="513" y="458"/>
                  <a:pt x="511" y="464"/>
                </a:cubicBezTo>
                <a:cubicBezTo>
                  <a:pt x="508" y="475"/>
                  <a:pt x="505" y="481"/>
                  <a:pt x="499" y="484"/>
                </a:cubicBezTo>
                <a:cubicBezTo>
                  <a:pt x="497" y="485"/>
                  <a:pt x="497" y="486"/>
                  <a:pt x="494" y="486"/>
                </a:cubicBezTo>
                <a:lnTo>
                  <a:pt x="482" y="526"/>
                </a:lnTo>
                <a:lnTo>
                  <a:pt x="482" y="531"/>
                </a:lnTo>
                <a:lnTo>
                  <a:pt x="485" y="531"/>
                </a:lnTo>
                <a:cubicBezTo>
                  <a:pt x="491" y="534"/>
                  <a:pt x="497" y="540"/>
                  <a:pt x="497" y="548"/>
                </a:cubicBezTo>
                <a:lnTo>
                  <a:pt x="497" y="551"/>
                </a:lnTo>
                <a:lnTo>
                  <a:pt x="497" y="557"/>
                </a:lnTo>
                <a:cubicBezTo>
                  <a:pt x="497" y="568"/>
                  <a:pt x="497" y="571"/>
                  <a:pt x="499" y="582"/>
                </a:cubicBezTo>
                <a:lnTo>
                  <a:pt x="499" y="585"/>
                </a:lnTo>
                <a:cubicBezTo>
                  <a:pt x="502" y="599"/>
                  <a:pt x="508" y="619"/>
                  <a:pt x="511" y="624"/>
                </a:cubicBezTo>
                <a:cubicBezTo>
                  <a:pt x="513" y="630"/>
                  <a:pt x="522" y="636"/>
                  <a:pt x="530" y="641"/>
                </a:cubicBezTo>
                <a:cubicBezTo>
                  <a:pt x="539" y="644"/>
                  <a:pt x="559" y="653"/>
                  <a:pt x="576" y="653"/>
                </a:cubicBezTo>
                <a:cubicBezTo>
                  <a:pt x="592" y="653"/>
                  <a:pt x="612" y="647"/>
                  <a:pt x="621" y="641"/>
                </a:cubicBezTo>
                <a:cubicBezTo>
                  <a:pt x="629" y="639"/>
                  <a:pt x="638" y="630"/>
                  <a:pt x="640" y="624"/>
                </a:cubicBezTo>
                <a:cubicBezTo>
                  <a:pt x="643" y="622"/>
                  <a:pt x="649" y="602"/>
                  <a:pt x="652" y="585"/>
                </a:cubicBezTo>
                <a:lnTo>
                  <a:pt x="652" y="579"/>
                </a:lnTo>
                <a:cubicBezTo>
                  <a:pt x="655" y="568"/>
                  <a:pt x="655" y="565"/>
                  <a:pt x="655" y="557"/>
                </a:cubicBezTo>
                <a:lnTo>
                  <a:pt x="655" y="551"/>
                </a:lnTo>
                <a:lnTo>
                  <a:pt x="655" y="548"/>
                </a:lnTo>
                <a:cubicBezTo>
                  <a:pt x="655" y="540"/>
                  <a:pt x="660" y="534"/>
                  <a:pt x="666" y="531"/>
                </a:cubicBezTo>
                <a:lnTo>
                  <a:pt x="666" y="526"/>
                </a:lnTo>
                <a:lnTo>
                  <a:pt x="660" y="503"/>
                </a:lnTo>
                <a:lnTo>
                  <a:pt x="657" y="486"/>
                </a:lnTo>
                <a:cubicBezTo>
                  <a:pt x="655" y="484"/>
                  <a:pt x="653" y="485"/>
                  <a:pt x="652" y="484"/>
                </a:cubicBezTo>
                <a:cubicBezTo>
                  <a:pt x="646" y="481"/>
                  <a:pt x="643" y="475"/>
                  <a:pt x="640" y="464"/>
                </a:cubicBezTo>
                <a:cubicBezTo>
                  <a:pt x="638" y="458"/>
                  <a:pt x="635" y="447"/>
                  <a:pt x="632" y="444"/>
                </a:cubicBezTo>
                <a:lnTo>
                  <a:pt x="629" y="438"/>
                </a:lnTo>
                <a:cubicBezTo>
                  <a:pt x="621" y="430"/>
                  <a:pt x="615" y="422"/>
                  <a:pt x="615" y="402"/>
                </a:cubicBezTo>
                <a:cubicBezTo>
                  <a:pt x="615" y="380"/>
                  <a:pt x="624" y="366"/>
                  <a:pt x="638" y="361"/>
                </a:cubicBezTo>
                <a:lnTo>
                  <a:pt x="643" y="361"/>
                </a:lnTo>
                <a:cubicBezTo>
                  <a:pt x="697" y="363"/>
                  <a:pt x="731" y="369"/>
                  <a:pt x="742" y="369"/>
                </a:cubicBezTo>
                <a:lnTo>
                  <a:pt x="742" y="366"/>
                </a:lnTo>
                <a:cubicBezTo>
                  <a:pt x="742" y="363"/>
                  <a:pt x="753" y="290"/>
                  <a:pt x="753" y="203"/>
                </a:cubicBezTo>
                <a:cubicBezTo>
                  <a:pt x="753" y="116"/>
                  <a:pt x="745" y="94"/>
                  <a:pt x="742" y="39"/>
                </a:cubicBezTo>
                <a:lnTo>
                  <a:pt x="742" y="37"/>
                </a:lnTo>
                <a:lnTo>
                  <a:pt x="739" y="37"/>
                </a:lnTo>
                <a:cubicBezTo>
                  <a:pt x="736" y="37"/>
                  <a:pt x="683" y="25"/>
                  <a:pt x="578" y="25"/>
                </a:cubicBezTo>
                <a:cubicBezTo>
                  <a:pt x="477" y="25"/>
                  <a:pt x="469" y="33"/>
                  <a:pt x="415" y="37"/>
                </a:cubicBezTo>
                <a:lnTo>
                  <a:pt x="412" y="37"/>
                </a:lnTo>
                <a:cubicBezTo>
                  <a:pt x="412" y="48"/>
                  <a:pt x="418" y="82"/>
                  <a:pt x="420" y="130"/>
                </a:cubicBezTo>
                <a:lnTo>
                  <a:pt x="429" y="130"/>
                </a:lnTo>
                <a:cubicBezTo>
                  <a:pt x="437" y="130"/>
                  <a:pt x="440" y="130"/>
                  <a:pt x="446" y="124"/>
                </a:cubicBezTo>
                <a:lnTo>
                  <a:pt x="451" y="118"/>
                </a:lnTo>
                <a:cubicBezTo>
                  <a:pt x="457" y="116"/>
                  <a:pt x="468" y="110"/>
                  <a:pt x="480" y="107"/>
                </a:cubicBezTo>
                <a:lnTo>
                  <a:pt x="482" y="107"/>
                </a:lnTo>
                <a:cubicBezTo>
                  <a:pt x="488" y="99"/>
                  <a:pt x="497" y="93"/>
                  <a:pt x="508" y="90"/>
                </a:cubicBezTo>
                <a:lnTo>
                  <a:pt x="522" y="87"/>
                </a:lnTo>
                <a:lnTo>
                  <a:pt x="547" y="82"/>
                </a:lnTo>
                <a:cubicBezTo>
                  <a:pt x="573" y="76"/>
                  <a:pt x="584" y="87"/>
                  <a:pt x="587" y="93"/>
                </a:cubicBezTo>
                <a:cubicBezTo>
                  <a:pt x="595" y="93"/>
                  <a:pt x="601" y="93"/>
                  <a:pt x="612" y="96"/>
                </a:cubicBezTo>
                <a:lnTo>
                  <a:pt x="618" y="96"/>
                </a:lnTo>
                <a:cubicBezTo>
                  <a:pt x="629" y="96"/>
                  <a:pt x="660" y="104"/>
                  <a:pt x="674" y="113"/>
                </a:cubicBezTo>
                <a:cubicBezTo>
                  <a:pt x="683" y="118"/>
                  <a:pt x="694" y="130"/>
                  <a:pt x="703" y="144"/>
                </a:cubicBezTo>
                <a:cubicBezTo>
                  <a:pt x="708" y="158"/>
                  <a:pt x="719" y="183"/>
                  <a:pt x="719" y="206"/>
                </a:cubicBezTo>
                <a:cubicBezTo>
                  <a:pt x="719" y="231"/>
                  <a:pt x="708" y="256"/>
                  <a:pt x="703" y="268"/>
                </a:cubicBezTo>
                <a:cubicBezTo>
                  <a:pt x="694" y="282"/>
                  <a:pt x="683" y="293"/>
                  <a:pt x="674" y="299"/>
                </a:cubicBezTo>
                <a:cubicBezTo>
                  <a:pt x="660" y="307"/>
                  <a:pt x="629" y="313"/>
                  <a:pt x="618" y="316"/>
                </a:cubicBezTo>
                <a:lnTo>
                  <a:pt x="615" y="316"/>
                </a:lnTo>
                <a:cubicBezTo>
                  <a:pt x="604" y="318"/>
                  <a:pt x="601" y="318"/>
                  <a:pt x="590" y="318"/>
                </a:cubicBezTo>
                <a:cubicBezTo>
                  <a:pt x="587" y="327"/>
                  <a:pt x="576" y="335"/>
                  <a:pt x="550" y="330"/>
                </a:cubicBezTo>
                <a:lnTo>
                  <a:pt x="525" y="324"/>
                </a:lnTo>
                <a:lnTo>
                  <a:pt x="511" y="321"/>
                </a:lnTo>
                <a:cubicBezTo>
                  <a:pt x="499" y="321"/>
                  <a:pt x="488" y="316"/>
                  <a:pt x="485" y="304"/>
                </a:cubicBezTo>
                <a:lnTo>
                  <a:pt x="482" y="304"/>
                </a:lnTo>
                <a:cubicBezTo>
                  <a:pt x="471" y="301"/>
                  <a:pt x="460" y="299"/>
                  <a:pt x="454" y="293"/>
                </a:cubicBezTo>
                <a:lnTo>
                  <a:pt x="449" y="287"/>
                </a:lnTo>
                <a:cubicBezTo>
                  <a:pt x="443" y="285"/>
                  <a:pt x="443" y="282"/>
                  <a:pt x="432" y="282"/>
                </a:cubicBezTo>
                <a:cubicBezTo>
                  <a:pt x="426" y="282"/>
                  <a:pt x="424" y="284"/>
                  <a:pt x="420" y="285"/>
                </a:cubicBezTo>
                <a:cubicBezTo>
                  <a:pt x="415" y="290"/>
                  <a:pt x="406" y="293"/>
                  <a:pt x="398" y="290"/>
                </a:cubicBezTo>
                <a:cubicBezTo>
                  <a:pt x="389" y="287"/>
                  <a:pt x="387" y="276"/>
                  <a:pt x="389" y="268"/>
                </a:cubicBezTo>
                <a:cubicBezTo>
                  <a:pt x="398" y="254"/>
                  <a:pt x="412" y="248"/>
                  <a:pt x="432" y="248"/>
                </a:cubicBezTo>
                <a:cubicBezTo>
                  <a:pt x="451" y="251"/>
                  <a:pt x="460" y="254"/>
                  <a:pt x="468" y="262"/>
                </a:cubicBezTo>
                <a:lnTo>
                  <a:pt x="474" y="265"/>
                </a:lnTo>
                <a:cubicBezTo>
                  <a:pt x="477" y="268"/>
                  <a:pt x="488" y="270"/>
                  <a:pt x="494" y="273"/>
                </a:cubicBezTo>
                <a:cubicBezTo>
                  <a:pt x="505" y="276"/>
                  <a:pt x="511" y="279"/>
                  <a:pt x="513" y="285"/>
                </a:cubicBezTo>
                <a:cubicBezTo>
                  <a:pt x="514" y="286"/>
                  <a:pt x="516" y="287"/>
                  <a:pt x="516" y="290"/>
                </a:cubicBezTo>
                <a:lnTo>
                  <a:pt x="556" y="301"/>
                </a:lnTo>
                <a:lnTo>
                  <a:pt x="561" y="301"/>
                </a:lnTo>
                <a:lnTo>
                  <a:pt x="561" y="299"/>
                </a:lnTo>
                <a:cubicBezTo>
                  <a:pt x="561" y="293"/>
                  <a:pt x="570" y="287"/>
                  <a:pt x="578" y="287"/>
                </a:cubicBezTo>
                <a:lnTo>
                  <a:pt x="584" y="287"/>
                </a:lnTo>
                <a:cubicBezTo>
                  <a:pt x="592" y="287"/>
                  <a:pt x="595" y="287"/>
                  <a:pt x="607" y="285"/>
                </a:cubicBezTo>
                <a:lnTo>
                  <a:pt x="609" y="285"/>
                </a:lnTo>
                <a:cubicBezTo>
                  <a:pt x="624" y="282"/>
                  <a:pt x="643" y="276"/>
                  <a:pt x="649" y="273"/>
                </a:cubicBezTo>
                <a:cubicBezTo>
                  <a:pt x="655" y="270"/>
                  <a:pt x="660" y="262"/>
                  <a:pt x="666" y="254"/>
                </a:cubicBezTo>
                <a:cubicBezTo>
                  <a:pt x="669" y="245"/>
                  <a:pt x="677" y="224"/>
                  <a:pt x="677" y="208"/>
                </a:cubicBezTo>
                <a:cubicBezTo>
                  <a:pt x="677" y="191"/>
                  <a:pt x="671" y="172"/>
                  <a:pt x="666" y="163"/>
                </a:cubicBezTo>
                <a:cubicBezTo>
                  <a:pt x="663" y="155"/>
                  <a:pt x="655" y="146"/>
                  <a:pt x="649" y="144"/>
                </a:cubicBezTo>
                <a:cubicBezTo>
                  <a:pt x="646" y="141"/>
                  <a:pt x="626" y="135"/>
                  <a:pt x="609" y="132"/>
                </a:cubicBezTo>
                <a:lnTo>
                  <a:pt x="604" y="132"/>
                </a:lnTo>
                <a:cubicBezTo>
                  <a:pt x="592" y="130"/>
                  <a:pt x="590" y="130"/>
                  <a:pt x="581" y="130"/>
                </a:cubicBezTo>
                <a:lnTo>
                  <a:pt x="576" y="130"/>
                </a:lnTo>
                <a:cubicBezTo>
                  <a:pt x="564" y="130"/>
                  <a:pt x="559" y="124"/>
                  <a:pt x="556" y="118"/>
                </a:cubicBezTo>
                <a:lnTo>
                  <a:pt x="550" y="118"/>
                </a:lnTo>
                <a:lnTo>
                  <a:pt x="511" y="130"/>
                </a:lnTo>
                <a:cubicBezTo>
                  <a:pt x="508" y="132"/>
                  <a:pt x="509" y="133"/>
                  <a:pt x="508" y="135"/>
                </a:cubicBezTo>
                <a:cubicBezTo>
                  <a:pt x="505" y="141"/>
                  <a:pt x="499" y="144"/>
                  <a:pt x="485" y="146"/>
                </a:cubicBezTo>
                <a:cubicBezTo>
                  <a:pt x="480" y="149"/>
                  <a:pt x="468" y="152"/>
                  <a:pt x="466" y="155"/>
                </a:cubicBezTo>
                <a:lnTo>
                  <a:pt x="460" y="158"/>
                </a:lnTo>
                <a:cubicBezTo>
                  <a:pt x="451" y="166"/>
                  <a:pt x="443" y="172"/>
                  <a:pt x="423" y="172"/>
                </a:cubicBezTo>
                <a:cubicBezTo>
                  <a:pt x="406" y="172"/>
                  <a:pt x="389" y="166"/>
                  <a:pt x="384" y="155"/>
                </a:cubicBezTo>
                <a:cubicBezTo>
                  <a:pt x="381" y="152"/>
                  <a:pt x="381" y="149"/>
                  <a:pt x="381" y="146"/>
                </a:cubicBezTo>
                <a:cubicBezTo>
                  <a:pt x="378" y="87"/>
                  <a:pt x="375" y="81"/>
                  <a:pt x="372" y="48"/>
                </a:cubicBezTo>
                <a:lnTo>
                  <a:pt x="372" y="45"/>
                </a:lnTo>
                <a:cubicBezTo>
                  <a:pt x="372" y="25"/>
                  <a:pt x="389" y="11"/>
                  <a:pt x="406" y="11"/>
                </a:cubicBezTo>
                <a:lnTo>
                  <a:pt x="403" y="11"/>
                </a:lnTo>
                <a:cubicBezTo>
                  <a:pt x="405" y="11"/>
                  <a:pt x="437" y="5"/>
                  <a:pt x="495" y="0"/>
                </a:cubicBezTo>
                <a:lnTo>
                  <a:pt x="698" y="0"/>
                </a:lnTo>
                <a:close/>
                <a:moveTo>
                  <a:pt x="959" y="658"/>
                </a:moveTo>
                <a:cubicBezTo>
                  <a:pt x="959" y="650"/>
                  <a:pt x="965" y="647"/>
                  <a:pt x="971" y="647"/>
                </a:cubicBezTo>
                <a:cubicBezTo>
                  <a:pt x="973" y="647"/>
                  <a:pt x="979" y="650"/>
                  <a:pt x="979" y="653"/>
                </a:cubicBezTo>
                <a:lnTo>
                  <a:pt x="1024" y="715"/>
                </a:lnTo>
                <a:lnTo>
                  <a:pt x="1024" y="658"/>
                </a:lnTo>
                <a:cubicBezTo>
                  <a:pt x="1024" y="650"/>
                  <a:pt x="1029" y="647"/>
                  <a:pt x="1035" y="647"/>
                </a:cubicBezTo>
                <a:cubicBezTo>
                  <a:pt x="1040" y="647"/>
                  <a:pt x="1047" y="650"/>
                  <a:pt x="1047" y="658"/>
                </a:cubicBezTo>
                <a:lnTo>
                  <a:pt x="1047" y="740"/>
                </a:lnTo>
                <a:cubicBezTo>
                  <a:pt x="1047" y="748"/>
                  <a:pt x="1041" y="751"/>
                  <a:pt x="1035" y="751"/>
                </a:cubicBezTo>
                <a:cubicBezTo>
                  <a:pt x="1033" y="751"/>
                  <a:pt x="1027" y="748"/>
                  <a:pt x="1027" y="746"/>
                </a:cubicBezTo>
                <a:lnTo>
                  <a:pt x="982" y="684"/>
                </a:lnTo>
                <a:lnTo>
                  <a:pt x="982" y="737"/>
                </a:lnTo>
                <a:cubicBezTo>
                  <a:pt x="982" y="746"/>
                  <a:pt x="976" y="748"/>
                  <a:pt x="971" y="748"/>
                </a:cubicBezTo>
                <a:cubicBezTo>
                  <a:pt x="965" y="748"/>
                  <a:pt x="959" y="746"/>
                  <a:pt x="959" y="737"/>
                </a:cubicBezTo>
                <a:lnTo>
                  <a:pt x="959" y="658"/>
                </a:lnTo>
                <a:close/>
                <a:moveTo>
                  <a:pt x="1131" y="737"/>
                </a:moveTo>
                <a:cubicBezTo>
                  <a:pt x="1131" y="743"/>
                  <a:pt x="1131" y="751"/>
                  <a:pt x="1120" y="751"/>
                </a:cubicBezTo>
                <a:cubicBezTo>
                  <a:pt x="1114" y="751"/>
                  <a:pt x="1112" y="748"/>
                  <a:pt x="1109" y="743"/>
                </a:cubicBezTo>
                <a:cubicBezTo>
                  <a:pt x="1103" y="748"/>
                  <a:pt x="1098" y="751"/>
                  <a:pt x="1089" y="751"/>
                </a:cubicBezTo>
                <a:cubicBezTo>
                  <a:pt x="1069" y="751"/>
                  <a:pt x="1055" y="734"/>
                  <a:pt x="1055" y="712"/>
                </a:cubicBezTo>
                <a:cubicBezTo>
                  <a:pt x="1055" y="689"/>
                  <a:pt x="1069" y="672"/>
                  <a:pt x="1089" y="672"/>
                </a:cubicBezTo>
                <a:cubicBezTo>
                  <a:pt x="1098" y="672"/>
                  <a:pt x="1103" y="675"/>
                  <a:pt x="1109" y="681"/>
                </a:cubicBezTo>
                <a:cubicBezTo>
                  <a:pt x="1109" y="675"/>
                  <a:pt x="1114" y="672"/>
                  <a:pt x="1120" y="672"/>
                </a:cubicBezTo>
                <a:cubicBezTo>
                  <a:pt x="1131" y="672"/>
                  <a:pt x="1131" y="681"/>
                  <a:pt x="1131" y="686"/>
                </a:cubicBezTo>
                <a:lnTo>
                  <a:pt x="1131" y="737"/>
                </a:lnTo>
                <a:close/>
                <a:moveTo>
                  <a:pt x="1092" y="734"/>
                </a:moveTo>
                <a:cubicBezTo>
                  <a:pt x="1103" y="734"/>
                  <a:pt x="1109" y="723"/>
                  <a:pt x="1109" y="712"/>
                </a:cubicBezTo>
                <a:cubicBezTo>
                  <a:pt x="1109" y="700"/>
                  <a:pt x="1103" y="689"/>
                  <a:pt x="1092" y="689"/>
                </a:cubicBezTo>
                <a:cubicBezTo>
                  <a:pt x="1081" y="689"/>
                  <a:pt x="1075" y="700"/>
                  <a:pt x="1075" y="712"/>
                </a:cubicBezTo>
                <a:cubicBezTo>
                  <a:pt x="1078" y="723"/>
                  <a:pt x="1081" y="734"/>
                  <a:pt x="1092" y="734"/>
                </a:cubicBezTo>
                <a:close/>
                <a:moveTo>
                  <a:pt x="1148" y="692"/>
                </a:moveTo>
                <a:lnTo>
                  <a:pt x="1143" y="692"/>
                </a:lnTo>
                <a:cubicBezTo>
                  <a:pt x="1137" y="692"/>
                  <a:pt x="1134" y="690"/>
                  <a:pt x="1134" y="684"/>
                </a:cubicBezTo>
                <a:cubicBezTo>
                  <a:pt x="1134" y="679"/>
                  <a:pt x="1137" y="675"/>
                  <a:pt x="1143" y="675"/>
                </a:cubicBezTo>
                <a:lnTo>
                  <a:pt x="1148" y="675"/>
                </a:lnTo>
                <a:lnTo>
                  <a:pt x="1148" y="664"/>
                </a:lnTo>
                <a:cubicBezTo>
                  <a:pt x="1148" y="658"/>
                  <a:pt x="1154" y="653"/>
                  <a:pt x="1160" y="653"/>
                </a:cubicBezTo>
                <a:cubicBezTo>
                  <a:pt x="1165" y="653"/>
                  <a:pt x="1171" y="658"/>
                  <a:pt x="1171" y="664"/>
                </a:cubicBezTo>
                <a:lnTo>
                  <a:pt x="1171" y="675"/>
                </a:lnTo>
                <a:lnTo>
                  <a:pt x="1177" y="675"/>
                </a:lnTo>
                <a:cubicBezTo>
                  <a:pt x="1182" y="675"/>
                  <a:pt x="1188" y="679"/>
                  <a:pt x="1188" y="684"/>
                </a:cubicBezTo>
                <a:cubicBezTo>
                  <a:pt x="1188" y="690"/>
                  <a:pt x="1182" y="692"/>
                  <a:pt x="1177" y="692"/>
                </a:cubicBezTo>
                <a:lnTo>
                  <a:pt x="1171" y="692"/>
                </a:lnTo>
                <a:lnTo>
                  <a:pt x="1171" y="740"/>
                </a:lnTo>
                <a:cubicBezTo>
                  <a:pt x="1171" y="746"/>
                  <a:pt x="1165" y="751"/>
                  <a:pt x="1160" y="751"/>
                </a:cubicBezTo>
                <a:cubicBezTo>
                  <a:pt x="1154" y="751"/>
                  <a:pt x="1148" y="746"/>
                  <a:pt x="1148" y="740"/>
                </a:cubicBezTo>
                <a:lnTo>
                  <a:pt x="1148" y="692"/>
                </a:lnTo>
                <a:close/>
                <a:moveTo>
                  <a:pt x="1210" y="653"/>
                </a:moveTo>
                <a:cubicBezTo>
                  <a:pt x="1210" y="659"/>
                  <a:pt x="1205" y="664"/>
                  <a:pt x="1199" y="664"/>
                </a:cubicBezTo>
                <a:cubicBezTo>
                  <a:pt x="1193" y="664"/>
                  <a:pt x="1188" y="659"/>
                  <a:pt x="1188" y="653"/>
                </a:cubicBezTo>
                <a:cubicBezTo>
                  <a:pt x="1188" y="648"/>
                  <a:pt x="1193" y="641"/>
                  <a:pt x="1199" y="641"/>
                </a:cubicBezTo>
                <a:cubicBezTo>
                  <a:pt x="1205" y="641"/>
                  <a:pt x="1210" y="648"/>
                  <a:pt x="1210" y="653"/>
                </a:cubicBezTo>
                <a:close/>
                <a:moveTo>
                  <a:pt x="1188" y="684"/>
                </a:moveTo>
                <a:cubicBezTo>
                  <a:pt x="1188" y="678"/>
                  <a:pt x="1193" y="672"/>
                  <a:pt x="1199" y="672"/>
                </a:cubicBezTo>
                <a:cubicBezTo>
                  <a:pt x="1205" y="672"/>
                  <a:pt x="1210" y="678"/>
                  <a:pt x="1210" y="684"/>
                </a:cubicBezTo>
                <a:lnTo>
                  <a:pt x="1210" y="740"/>
                </a:lnTo>
                <a:cubicBezTo>
                  <a:pt x="1210" y="746"/>
                  <a:pt x="1205" y="751"/>
                  <a:pt x="1199" y="751"/>
                </a:cubicBezTo>
                <a:cubicBezTo>
                  <a:pt x="1193" y="751"/>
                  <a:pt x="1188" y="746"/>
                  <a:pt x="1188" y="740"/>
                </a:cubicBezTo>
                <a:lnTo>
                  <a:pt x="1188" y="684"/>
                </a:lnTo>
                <a:close/>
                <a:moveTo>
                  <a:pt x="1292" y="712"/>
                </a:moveTo>
                <a:cubicBezTo>
                  <a:pt x="1292" y="734"/>
                  <a:pt x="1278" y="751"/>
                  <a:pt x="1256" y="751"/>
                </a:cubicBezTo>
                <a:cubicBezTo>
                  <a:pt x="1233" y="751"/>
                  <a:pt x="1219" y="731"/>
                  <a:pt x="1219" y="712"/>
                </a:cubicBezTo>
                <a:cubicBezTo>
                  <a:pt x="1219" y="689"/>
                  <a:pt x="1233" y="672"/>
                  <a:pt x="1256" y="672"/>
                </a:cubicBezTo>
                <a:cubicBezTo>
                  <a:pt x="1275" y="672"/>
                  <a:pt x="1292" y="692"/>
                  <a:pt x="1292" y="712"/>
                </a:cubicBezTo>
                <a:close/>
                <a:moveTo>
                  <a:pt x="1236" y="712"/>
                </a:moveTo>
                <a:cubicBezTo>
                  <a:pt x="1236" y="723"/>
                  <a:pt x="1241" y="734"/>
                  <a:pt x="1253" y="734"/>
                </a:cubicBezTo>
                <a:cubicBezTo>
                  <a:pt x="1264" y="734"/>
                  <a:pt x="1270" y="723"/>
                  <a:pt x="1270" y="712"/>
                </a:cubicBezTo>
                <a:cubicBezTo>
                  <a:pt x="1270" y="700"/>
                  <a:pt x="1264" y="689"/>
                  <a:pt x="1253" y="689"/>
                </a:cubicBezTo>
                <a:cubicBezTo>
                  <a:pt x="1241" y="689"/>
                  <a:pt x="1236" y="703"/>
                  <a:pt x="1236" y="712"/>
                </a:cubicBezTo>
                <a:close/>
                <a:moveTo>
                  <a:pt x="1298" y="684"/>
                </a:moveTo>
                <a:cubicBezTo>
                  <a:pt x="1298" y="678"/>
                  <a:pt x="1303" y="672"/>
                  <a:pt x="1309" y="672"/>
                </a:cubicBezTo>
                <a:cubicBezTo>
                  <a:pt x="1315" y="672"/>
                  <a:pt x="1318" y="675"/>
                  <a:pt x="1318" y="681"/>
                </a:cubicBezTo>
                <a:cubicBezTo>
                  <a:pt x="1320" y="675"/>
                  <a:pt x="1329" y="672"/>
                  <a:pt x="1337" y="672"/>
                </a:cubicBezTo>
                <a:cubicBezTo>
                  <a:pt x="1354" y="672"/>
                  <a:pt x="1366" y="684"/>
                  <a:pt x="1366" y="700"/>
                </a:cubicBezTo>
                <a:lnTo>
                  <a:pt x="1366" y="740"/>
                </a:lnTo>
                <a:cubicBezTo>
                  <a:pt x="1366" y="746"/>
                  <a:pt x="1360" y="751"/>
                  <a:pt x="1354" y="751"/>
                </a:cubicBezTo>
                <a:cubicBezTo>
                  <a:pt x="1349" y="751"/>
                  <a:pt x="1343" y="746"/>
                  <a:pt x="1343" y="740"/>
                </a:cubicBezTo>
                <a:lnTo>
                  <a:pt x="1343" y="703"/>
                </a:lnTo>
                <a:cubicBezTo>
                  <a:pt x="1343" y="695"/>
                  <a:pt x="1337" y="689"/>
                  <a:pt x="1329" y="689"/>
                </a:cubicBezTo>
                <a:cubicBezTo>
                  <a:pt x="1320" y="689"/>
                  <a:pt x="1315" y="695"/>
                  <a:pt x="1315" y="703"/>
                </a:cubicBezTo>
                <a:lnTo>
                  <a:pt x="1315" y="740"/>
                </a:lnTo>
                <a:cubicBezTo>
                  <a:pt x="1315" y="746"/>
                  <a:pt x="1309" y="751"/>
                  <a:pt x="1303" y="751"/>
                </a:cubicBezTo>
                <a:cubicBezTo>
                  <a:pt x="1298" y="751"/>
                  <a:pt x="1292" y="746"/>
                  <a:pt x="1292" y="740"/>
                </a:cubicBezTo>
                <a:lnTo>
                  <a:pt x="1292" y="684"/>
                </a:lnTo>
                <a:lnTo>
                  <a:pt x="1298" y="684"/>
                </a:lnTo>
                <a:close/>
                <a:moveTo>
                  <a:pt x="1450" y="737"/>
                </a:moveTo>
                <a:cubicBezTo>
                  <a:pt x="1450" y="743"/>
                  <a:pt x="1450" y="751"/>
                  <a:pt x="1439" y="751"/>
                </a:cubicBezTo>
                <a:cubicBezTo>
                  <a:pt x="1433" y="751"/>
                  <a:pt x="1430" y="748"/>
                  <a:pt x="1428" y="743"/>
                </a:cubicBezTo>
                <a:cubicBezTo>
                  <a:pt x="1422" y="748"/>
                  <a:pt x="1416" y="751"/>
                  <a:pt x="1408" y="751"/>
                </a:cubicBezTo>
                <a:cubicBezTo>
                  <a:pt x="1388" y="751"/>
                  <a:pt x="1374" y="734"/>
                  <a:pt x="1374" y="712"/>
                </a:cubicBezTo>
                <a:cubicBezTo>
                  <a:pt x="1374" y="689"/>
                  <a:pt x="1388" y="672"/>
                  <a:pt x="1408" y="672"/>
                </a:cubicBezTo>
                <a:cubicBezTo>
                  <a:pt x="1416" y="672"/>
                  <a:pt x="1422" y="675"/>
                  <a:pt x="1428" y="681"/>
                </a:cubicBezTo>
                <a:cubicBezTo>
                  <a:pt x="1428" y="675"/>
                  <a:pt x="1433" y="672"/>
                  <a:pt x="1439" y="672"/>
                </a:cubicBezTo>
                <a:cubicBezTo>
                  <a:pt x="1450" y="672"/>
                  <a:pt x="1450" y="681"/>
                  <a:pt x="1450" y="686"/>
                </a:cubicBezTo>
                <a:lnTo>
                  <a:pt x="1450" y="737"/>
                </a:lnTo>
                <a:close/>
                <a:moveTo>
                  <a:pt x="1411" y="734"/>
                </a:moveTo>
                <a:cubicBezTo>
                  <a:pt x="1422" y="734"/>
                  <a:pt x="1428" y="723"/>
                  <a:pt x="1428" y="712"/>
                </a:cubicBezTo>
                <a:cubicBezTo>
                  <a:pt x="1428" y="700"/>
                  <a:pt x="1422" y="689"/>
                  <a:pt x="1411" y="689"/>
                </a:cubicBezTo>
                <a:cubicBezTo>
                  <a:pt x="1399" y="689"/>
                  <a:pt x="1394" y="700"/>
                  <a:pt x="1394" y="712"/>
                </a:cubicBezTo>
                <a:cubicBezTo>
                  <a:pt x="1394" y="723"/>
                  <a:pt x="1399" y="734"/>
                  <a:pt x="1411" y="734"/>
                </a:cubicBezTo>
                <a:close/>
                <a:moveTo>
                  <a:pt x="1456" y="650"/>
                </a:moveTo>
                <a:cubicBezTo>
                  <a:pt x="1456" y="644"/>
                  <a:pt x="1461" y="639"/>
                  <a:pt x="1467" y="639"/>
                </a:cubicBezTo>
                <a:cubicBezTo>
                  <a:pt x="1473" y="639"/>
                  <a:pt x="1478" y="644"/>
                  <a:pt x="1478" y="650"/>
                </a:cubicBezTo>
                <a:lnTo>
                  <a:pt x="1478" y="740"/>
                </a:lnTo>
                <a:cubicBezTo>
                  <a:pt x="1478" y="746"/>
                  <a:pt x="1473" y="751"/>
                  <a:pt x="1467" y="751"/>
                </a:cubicBezTo>
                <a:cubicBezTo>
                  <a:pt x="1461" y="751"/>
                  <a:pt x="1456" y="746"/>
                  <a:pt x="1456" y="740"/>
                </a:cubicBezTo>
                <a:lnTo>
                  <a:pt x="1456" y="650"/>
                </a:lnTo>
                <a:close/>
                <a:moveTo>
                  <a:pt x="1540" y="703"/>
                </a:moveTo>
                <a:lnTo>
                  <a:pt x="1512" y="664"/>
                </a:lnTo>
                <a:cubicBezTo>
                  <a:pt x="1512" y="661"/>
                  <a:pt x="1510" y="660"/>
                  <a:pt x="1509" y="658"/>
                </a:cubicBezTo>
                <a:cubicBezTo>
                  <a:pt x="1509" y="653"/>
                  <a:pt x="1515" y="647"/>
                  <a:pt x="1521" y="647"/>
                </a:cubicBezTo>
                <a:cubicBezTo>
                  <a:pt x="1524" y="647"/>
                  <a:pt x="1529" y="650"/>
                  <a:pt x="1529" y="653"/>
                </a:cubicBezTo>
                <a:lnTo>
                  <a:pt x="1549" y="684"/>
                </a:lnTo>
                <a:lnTo>
                  <a:pt x="1569" y="653"/>
                </a:lnTo>
                <a:cubicBezTo>
                  <a:pt x="1572" y="650"/>
                  <a:pt x="1574" y="647"/>
                  <a:pt x="1577" y="647"/>
                </a:cubicBezTo>
                <a:cubicBezTo>
                  <a:pt x="1583" y="647"/>
                  <a:pt x="1588" y="653"/>
                  <a:pt x="1588" y="658"/>
                </a:cubicBezTo>
                <a:cubicBezTo>
                  <a:pt x="1588" y="661"/>
                  <a:pt x="1588" y="664"/>
                  <a:pt x="1586" y="664"/>
                </a:cubicBezTo>
                <a:lnTo>
                  <a:pt x="1557" y="703"/>
                </a:lnTo>
                <a:lnTo>
                  <a:pt x="1557" y="743"/>
                </a:lnTo>
                <a:cubicBezTo>
                  <a:pt x="1557" y="748"/>
                  <a:pt x="1554" y="754"/>
                  <a:pt x="1546" y="754"/>
                </a:cubicBezTo>
                <a:cubicBezTo>
                  <a:pt x="1537" y="754"/>
                  <a:pt x="1535" y="748"/>
                  <a:pt x="1535" y="743"/>
                </a:cubicBezTo>
                <a:lnTo>
                  <a:pt x="1535" y="703"/>
                </a:lnTo>
                <a:lnTo>
                  <a:pt x="1540" y="703"/>
                </a:lnTo>
                <a:close/>
                <a:moveTo>
                  <a:pt x="1653" y="712"/>
                </a:moveTo>
                <a:cubicBezTo>
                  <a:pt x="1653" y="734"/>
                  <a:pt x="1639" y="751"/>
                  <a:pt x="1617" y="751"/>
                </a:cubicBezTo>
                <a:cubicBezTo>
                  <a:pt x="1594" y="751"/>
                  <a:pt x="1580" y="731"/>
                  <a:pt x="1580" y="712"/>
                </a:cubicBezTo>
                <a:cubicBezTo>
                  <a:pt x="1580" y="689"/>
                  <a:pt x="1594" y="672"/>
                  <a:pt x="1617" y="672"/>
                </a:cubicBezTo>
                <a:cubicBezTo>
                  <a:pt x="1639" y="672"/>
                  <a:pt x="1653" y="692"/>
                  <a:pt x="1653" y="712"/>
                </a:cubicBezTo>
                <a:close/>
                <a:moveTo>
                  <a:pt x="1600" y="712"/>
                </a:moveTo>
                <a:cubicBezTo>
                  <a:pt x="1600" y="723"/>
                  <a:pt x="1605" y="734"/>
                  <a:pt x="1617" y="734"/>
                </a:cubicBezTo>
                <a:cubicBezTo>
                  <a:pt x="1628" y="734"/>
                  <a:pt x="1634" y="723"/>
                  <a:pt x="1634" y="712"/>
                </a:cubicBezTo>
                <a:cubicBezTo>
                  <a:pt x="1634" y="700"/>
                  <a:pt x="1628" y="689"/>
                  <a:pt x="1617" y="689"/>
                </a:cubicBezTo>
                <a:cubicBezTo>
                  <a:pt x="1605" y="692"/>
                  <a:pt x="1600" y="703"/>
                  <a:pt x="1600" y="712"/>
                </a:cubicBezTo>
                <a:close/>
                <a:moveTo>
                  <a:pt x="1662" y="684"/>
                </a:moveTo>
                <a:cubicBezTo>
                  <a:pt x="1662" y="678"/>
                  <a:pt x="1667" y="672"/>
                  <a:pt x="1673" y="672"/>
                </a:cubicBezTo>
                <a:cubicBezTo>
                  <a:pt x="1679" y="672"/>
                  <a:pt x="1684" y="678"/>
                  <a:pt x="1684" y="684"/>
                </a:cubicBezTo>
                <a:lnTo>
                  <a:pt x="1684" y="720"/>
                </a:lnTo>
                <a:cubicBezTo>
                  <a:pt x="1684" y="729"/>
                  <a:pt x="1690" y="734"/>
                  <a:pt x="1698" y="734"/>
                </a:cubicBezTo>
                <a:cubicBezTo>
                  <a:pt x="1704" y="734"/>
                  <a:pt x="1713" y="729"/>
                  <a:pt x="1713" y="720"/>
                </a:cubicBezTo>
                <a:lnTo>
                  <a:pt x="1713" y="684"/>
                </a:lnTo>
                <a:cubicBezTo>
                  <a:pt x="1713" y="678"/>
                  <a:pt x="1718" y="672"/>
                  <a:pt x="1724" y="672"/>
                </a:cubicBezTo>
                <a:cubicBezTo>
                  <a:pt x="1730" y="672"/>
                  <a:pt x="1735" y="678"/>
                  <a:pt x="1735" y="684"/>
                </a:cubicBezTo>
                <a:lnTo>
                  <a:pt x="1735" y="720"/>
                </a:lnTo>
                <a:cubicBezTo>
                  <a:pt x="1735" y="740"/>
                  <a:pt x="1724" y="751"/>
                  <a:pt x="1701" y="751"/>
                </a:cubicBezTo>
                <a:cubicBezTo>
                  <a:pt x="1679" y="751"/>
                  <a:pt x="1667" y="740"/>
                  <a:pt x="1667" y="720"/>
                </a:cubicBezTo>
                <a:lnTo>
                  <a:pt x="1667" y="684"/>
                </a:lnTo>
                <a:lnTo>
                  <a:pt x="1662" y="684"/>
                </a:lnTo>
                <a:close/>
                <a:moveTo>
                  <a:pt x="1749" y="692"/>
                </a:moveTo>
                <a:lnTo>
                  <a:pt x="1744" y="692"/>
                </a:lnTo>
                <a:cubicBezTo>
                  <a:pt x="1738" y="692"/>
                  <a:pt x="1735" y="690"/>
                  <a:pt x="1735" y="684"/>
                </a:cubicBezTo>
                <a:cubicBezTo>
                  <a:pt x="1735" y="679"/>
                  <a:pt x="1738" y="675"/>
                  <a:pt x="1744" y="675"/>
                </a:cubicBezTo>
                <a:lnTo>
                  <a:pt x="1749" y="675"/>
                </a:lnTo>
                <a:lnTo>
                  <a:pt x="1749" y="664"/>
                </a:lnTo>
                <a:cubicBezTo>
                  <a:pt x="1749" y="658"/>
                  <a:pt x="1754" y="653"/>
                  <a:pt x="1760" y="653"/>
                </a:cubicBezTo>
                <a:cubicBezTo>
                  <a:pt x="1765" y="653"/>
                  <a:pt x="1771" y="658"/>
                  <a:pt x="1771" y="664"/>
                </a:cubicBezTo>
                <a:lnTo>
                  <a:pt x="1771" y="675"/>
                </a:lnTo>
                <a:lnTo>
                  <a:pt x="1776" y="675"/>
                </a:lnTo>
                <a:cubicBezTo>
                  <a:pt x="1780" y="675"/>
                  <a:pt x="1783" y="676"/>
                  <a:pt x="1785" y="678"/>
                </a:cubicBezTo>
                <a:lnTo>
                  <a:pt x="1785" y="650"/>
                </a:lnTo>
                <a:lnTo>
                  <a:pt x="1788" y="650"/>
                </a:lnTo>
                <a:cubicBezTo>
                  <a:pt x="1788" y="644"/>
                  <a:pt x="1793" y="639"/>
                  <a:pt x="1799" y="639"/>
                </a:cubicBezTo>
                <a:cubicBezTo>
                  <a:pt x="1805" y="639"/>
                  <a:pt x="1810" y="644"/>
                  <a:pt x="1810" y="650"/>
                </a:cubicBezTo>
                <a:lnTo>
                  <a:pt x="1810" y="678"/>
                </a:lnTo>
                <a:cubicBezTo>
                  <a:pt x="1816" y="672"/>
                  <a:pt x="1822" y="669"/>
                  <a:pt x="1830" y="669"/>
                </a:cubicBezTo>
                <a:cubicBezTo>
                  <a:pt x="1847" y="669"/>
                  <a:pt x="1858" y="681"/>
                  <a:pt x="1858" y="698"/>
                </a:cubicBezTo>
                <a:lnTo>
                  <a:pt x="1858" y="737"/>
                </a:lnTo>
                <a:cubicBezTo>
                  <a:pt x="1858" y="743"/>
                  <a:pt x="1853" y="748"/>
                  <a:pt x="1847" y="748"/>
                </a:cubicBezTo>
                <a:cubicBezTo>
                  <a:pt x="1841" y="748"/>
                  <a:pt x="1836" y="743"/>
                  <a:pt x="1836" y="737"/>
                </a:cubicBezTo>
                <a:lnTo>
                  <a:pt x="1836" y="703"/>
                </a:lnTo>
                <a:cubicBezTo>
                  <a:pt x="1836" y="695"/>
                  <a:pt x="1831" y="689"/>
                  <a:pt x="1822" y="689"/>
                </a:cubicBezTo>
                <a:cubicBezTo>
                  <a:pt x="1814" y="689"/>
                  <a:pt x="1808" y="695"/>
                  <a:pt x="1808" y="703"/>
                </a:cubicBezTo>
                <a:lnTo>
                  <a:pt x="1808" y="740"/>
                </a:lnTo>
                <a:cubicBezTo>
                  <a:pt x="1808" y="746"/>
                  <a:pt x="1802" y="751"/>
                  <a:pt x="1796" y="751"/>
                </a:cubicBezTo>
                <a:cubicBezTo>
                  <a:pt x="1791" y="751"/>
                  <a:pt x="1785" y="746"/>
                  <a:pt x="1785" y="740"/>
                </a:cubicBezTo>
                <a:lnTo>
                  <a:pt x="1785" y="689"/>
                </a:lnTo>
                <a:cubicBezTo>
                  <a:pt x="1783" y="691"/>
                  <a:pt x="1780" y="692"/>
                  <a:pt x="1776" y="692"/>
                </a:cubicBezTo>
                <a:lnTo>
                  <a:pt x="1771" y="692"/>
                </a:lnTo>
                <a:lnTo>
                  <a:pt x="1771" y="740"/>
                </a:lnTo>
                <a:cubicBezTo>
                  <a:pt x="1771" y="746"/>
                  <a:pt x="1765" y="751"/>
                  <a:pt x="1760" y="751"/>
                </a:cubicBezTo>
                <a:cubicBezTo>
                  <a:pt x="1754" y="751"/>
                  <a:pt x="1749" y="746"/>
                  <a:pt x="1749" y="740"/>
                </a:cubicBezTo>
                <a:lnTo>
                  <a:pt x="1749" y="692"/>
                </a:lnTo>
                <a:close/>
                <a:moveTo>
                  <a:pt x="1909" y="658"/>
                </a:moveTo>
                <a:cubicBezTo>
                  <a:pt x="1909" y="653"/>
                  <a:pt x="1915" y="647"/>
                  <a:pt x="1923" y="647"/>
                </a:cubicBezTo>
                <a:cubicBezTo>
                  <a:pt x="1932" y="647"/>
                  <a:pt x="1937" y="653"/>
                  <a:pt x="1937" y="658"/>
                </a:cubicBezTo>
                <a:lnTo>
                  <a:pt x="1954" y="717"/>
                </a:lnTo>
                <a:lnTo>
                  <a:pt x="1971" y="658"/>
                </a:lnTo>
                <a:cubicBezTo>
                  <a:pt x="1974" y="653"/>
                  <a:pt x="1980" y="647"/>
                  <a:pt x="1985" y="647"/>
                </a:cubicBezTo>
                <a:cubicBezTo>
                  <a:pt x="1994" y="647"/>
                  <a:pt x="1999" y="653"/>
                  <a:pt x="1999" y="658"/>
                </a:cubicBezTo>
                <a:lnTo>
                  <a:pt x="2013" y="740"/>
                </a:lnTo>
                <a:lnTo>
                  <a:pt x="2013" y="743"/>
                </a:lnTo>
                <a:cubicBezTo>
                  <a:pt x="2013" y="748"/>
                  <a:pt x="2008" y="754"/>
                  <a:pt x="2002" y="754"/>
                </a:cubicBezTo>
                <a:cubicBezTo>
                  <a:pt x="1994" y="754"/>
                  <a:pt x="1991" y="751"/>
                  <a:pt x="1991" y="743"/>
                </a:cubicBezTo>
                <a:lnTo>
                  <a:pt x="1982" y="684"/>
                </a:lnTo>
                <a:lnTo>
                  <a:pt x="1966" y="746"/>
                </a:lnTo>
                <a:cubicBezTo>
                  <a:pt x="1966" y="748"/>
                  <a:pt x="1963" y="754"/>
                  <a:pt x="1954" y="754"/>
                </a:cubicBezTo>
                <a:cubicBezTo>
                  <a:pt x="1946" y="754"/>
                  <a:pt x="1943" y="748"/>
                  <a:pt x="1943" y="746"/>
                </a:cubicBezTo>
                <a:lnTo>
                  <a:pt x="1926" y="684"/>
                </a:lnTo>
                <a:lnTo>
                  <a:pt x="1918" y="743"/>
                </a:lnTo>
                <a:cubicBezTo>
                  <a:pt x="1918" y="748"/>
                  <a:pt x="1915" y="754"/>
                  <a:pt x="1906" y="754"/>
                </a:cubicBezTo>
                <a:cubicBezTo>
                  <a:pt x="1901" y="754"/>
                  <a:pt x="1895" y="751"/>
                  <a:pt x="1895" y="743"/>
                </a:cubicBezTo>
                <a:lnTo>
                  <a:pt x="1895" y="740"/>
                </a:lnTo>
                <a:lnTo>
                  <a:pt x="1909" y="658"/>
                </a:lnTo>
                <a:close/>
                <a:moveTo>
                  <a:pt x="2059" y="734"/>
                </a:moveTo>
                <a:cubicBezTo>
                  <a:pt x="2070" y="734"/>
                  <a:pt x="2076" y="726"/>
                  <a:pt x="2081" y="726"/>
                </a:cubicBezTo>
                <a:cubicBezTo>
                  <a:pt x="2087" y="726"/>
                  <a:pt x="2090" y="731"/>
                  <a:pt x="2090" y="734"/>
                </a:cubicBezTo>
                <a:cubicBezTo>
                  <a:pt x="2090" y="743"/>
                  <a:pt x="2070" y="751"/>
                  <a:pt x="2056" y="751"/>
                </a:cubicBezTo>
                <a:cubicBezTo>
                  <a:pt x="2033" y="751"/>
                  <a:pt x="2016" y="734"/>
                  <a:pt x="2016" y="712"/>
                </a:cubicBezTo>
                <a:cubicBezTo>
                  <a:pt x="2016" y="689"/>
                  <a:pt x="2030" y="672"/>
                  <a:pt x="2053" y="672"/>
                </a:cubicBezTo>
                <a:cubicBezTo>
                  <a:pt x="2076" y="672"/>
                  <a:pt x="2090" y="692"/>
                  <a:pt x="2090" y="712"/>
                </a:cubicBezTo>
                <a:cubicBezTo>
                  <a:pt x="2090" y="717"/>
                  <a:pt x="2087" y="720"/>
                  <a:pt x="2081" y="720"/>
                </a:cubicBezTo>
                <a:lnTo>
                  <a:pt x="2039" y="720"/>
                </a:lnTo>
                <a:cubicBezTo>
                  <a:pt x="2042" y="731"/>
                  <a:pt x="2050" y="734"/>
                  <a:pt x="2059" y="734"/>
                </a:cubicBezTo>
                <a:close/>
                <a:moveTo>
                  <a:pt x="2073" y="706"/>
                </a:moveTo>
                <a:cubicBezTo>
                  <a:pt x="2073" y="698"/>
                  <a:pt x="2067" y="689"/>
                  <a:pt x="2056" y="689"/>
                </a:cubicBezTo>
                <a:cubicBezTo>
                  <a:pt x="2047" y="689"/>
                  <a:pt x="2039" y="698"/>
                  <a:pt x="2039" y="706"/>
                </a:cubicBezTo>
                <a:lnTo>
                  <a:pt x="2073" y="706"/>
                </a:lnTo>
                <a:close/>
                <a:moveTo>
                  <a:pt x="2101" y="684"/>
                </a:moveTo>
                <a:cubicBezTo>
                  <a:pt x="2101" y="678"/>
                  <a:pt x="2107" y="672"/>
                  <a:pt x="2112" y="672"/>
                </a:cubicBezTo>
                <a:cubicBezTo>
                  <a:pt x="2118" y="672"/>
                  <a:pt x="2121" y="675"/>
                  <a:pt x="2121" y="681"/>
                </a:cubicBezTo>
                <a:cubicBezTo>
                  <a:pt x="2124" y="675"/>
                  <a:pt x="2132" y="672"/>
                  <a:pt x="2140" y="672"/>
                </a:cubicBezTo>
                <a:cubicBezTo>
                  <a:pt x="2157" y="672"/>
                  <a:pt x="2169" y="684"/>
                  <a:pt x="2169" y="700"/>
                </a:cubicBezTo>
                <a:lnTo>
                  <a:pt x="2169" y="740"/>
                </a:lnTo>
                <a:cubicBezTo>
                  <a:pt x="2169" y="746"/>
                  <a:pt x="2163" y="751"/>
                  <a:pt x="2157" y="751"/>
                </a:cubicBezTo>
                <a:cubicBezTo>
                  <a:pt x="2152" y="751"/>
                  <a:pt x="2146" y="746"/>
                  <a:pt x="2146" y="740"/>
                </a:cubicBezTo>
                <a:lnTo>
                  <a:pt x="2146" y="703"/>
                </a:lnTo>
                <a:cubicBezTo>
                  <a:pt x="2146" y="695"/>
                  <a:pt x="2140" y="689"/>
                  <a:pt x="2132" y="689"/>
                </a:cubicBezTo>
                <a:cubicBezTo>
                  <a:pt x="2124" y="689"/>
                  <a:pt x="2118" y="695"/>
                  <a:pt x="2118" y="703"/>
                </a:cubicBezTo>
                <a:lnTo>
                  <a:pt x="2118" y="740"/>
                </a:lnTo>
                <a:cubicBezTo>
                  <a:pt x="2118" y="746"/>
                  <a:pt x="2113" y="751"/>
                  <a:pt x="2107" y="751"/>
                </a:cubicBezTo>
                <a:cubicBezTo>
                  <a:pt x="2102" y="751"/>
                  <a:pt x="2095" y="746"/>
                  <a:pt x="2095" y="740"/>
                </a:cubicBezTo>
                <a:lnTo>
                  <a:pt x="2095" y="684"/>
                </a:lnTo>
                <a:lnTo>
                  <a:pt x="2101" y="684"/>
                </a:lnTo>
                <a:close/>
                <a:moveTo>
                  <a:pt x="2186" y="692"/>
                </a:moveTo>
                <a:lnTo>
                  <a:pt x="2180" y="692"/>
                </a:lnTo>
                <a:cubicBezTo>
                  <a:pt x="2174" y="692"/>
                  <a:pt x="2171" y="690"/>
                  <a:pt x="2171" y="684"/>
                </a:cubicBezTo>
                <a:cubicBezTo>
                  <a:pt x="2171" y="679"/>
                  <a:pt x="2174" y="675"/>
                  <a:pt x="2180" y="675"/>
                </a:cubicBezTo>
                <a:lnTo>
                  <a:pt x="2186" y="675"/>
                </a:lnTo>
                <a:lnTo>
                  <a:pt x="2186" y="664"/>
                </a:lnTo>
                <a:cubicBezTo>
                  <a:pt x="2186" y="658"/>
                  <a:pt x="2191" y="653"/>
                  <a:pt x="2197" y="653"/>
                </a:cubicBezTo>
                <a:cubicBezTo>
                  <a:pt x="2203" y="653"/>
                  <a:pt x="2208" y="658"/>
                  <a:pt x="2208" y="664"/>
                </a:cubicBezTo>
                <a:lnTo>
                  <a:pt x="2208" y="675"/>
                </a:lnTo>
                <a:lnTo>
                  <a:pt x="2214" y="675"/>
                </a:lnTo>
                <a:cubicBezTo>
                  <a:pt x="2219" y="675"/>
                  <a:pt x="2225" y="679"/>
                  <a:pt x="2225" y="684"/>
                </a:cubicBezTo>
                <a:cubicBezTo>
                  <a:pt x="2225" y="690"/>
                  <a:pt x="2219" y="692"/>
                  <a:pt x="2214" y="692"/>
                </a:cubicBezTo>
                <a:lnTo>
                  <a:pt x="2208" y="692"/>
                </a:lnTo>
                <a:lnTo>
                  <a:pt x="2208" y="740"/>
                </a:lnTo>
                <a:cubicBezTo>
                  <a:pt x="2208" y="746"/>
                  <a:pt x="2203" y="751"/>
                  <a:pt x="2197" y="751"/>
                </a:cubicBezTo>
                <a:cubicBezTo>
                  <a:pt x="2191" y="751"/>
                  <a:pt x="2186" y="746"/>
                  <a:pt x="2186" y="740"/>
                </a:cubicBezTo>
                <a:lnTo>
                  <a:pt x="2186" y="692"/>
                </a:lnTo>
                <a:close/>
                <a:moveTo>
                  <a:pt x="2296" y="737"/>
                </a:moveTo>
                <a:cubicBezTo>
                  <a:pt x="2296" y="743"/>
                  <a:pt x="2296" y="751"/>
                  <a:pt x="2284" y="751"/>
                </a:cubicBezTo>
                <a:cubicBezTo>
                  <a:pt x="2279" y="751"/>
                  <a:pt x="2276" y="748"/>
                  <a:pt x="2273" y="743"/>
                </a:cubicBezTo>
                <a:cubicBezTo>
                  <a:pt x="2267" y="748"/>
                  <a:pt x="2262" y="751"/>
                  <a:pt x="2253" y="751"/>
                </a:cubicBezTo>
                <a:cubicBezTo>
                  <a:pt x="2234" y="751"/>
                  <a:pt x="2219" y="734"/>
                  <a:pt x="2219" y="712"/>
                </a:cubicBezTo>
                <a:cubicBezTo>
                  <a:pt x="2219" y="689"/>
                  <a:pt x="2236" y="672"/>
                  <a:pt x="2253" y="672"/>
                </a:cubicBezTo>
                <a:cubicBezTo>
                  <a:pt x="2262" y="672"/>
                  <a:pt x="2267" y="675"/>
                  <a:pt x="2273" y="681"/>
                </a:cubicBezTo>
                <a:cubicBezTo>
                  <a:pt x="2273" y="675"/>
                  <a:pt x="2279" y="672"/>
                  <a:pt x="2284" y="672"/>
                </a:cubicBezTo>
                <a:cubicBezTo>
                  <a:pt x="2296" y="672"/>
                  <a:pt x="2296" y="681"/>
                  <a:pt x="2296" y="686"/>
                </a:cubicBezTo>
                <a:lnTo>
                  <a:pt x="2296" y="737"/>
                </a:lnTo>
                <a:close/>
                <a:moveTo>
                  <a:pt x="2256" y="734"/>
                </a:moveTo>
                <a:cubicBezTo>
                  <a:pt x="2267" y="734"/>
                  <a:pt x="2273" y="723"/>
                  <a:pt x="2273" y="712"/>
                </a:cubicBezTo>
                <a:cubicBezTo>
                  <a:pt x="2273" y="700"/>
                  <a:pt x="2267" y="689"/>
                  <a:pt x="2256" y="689"/>
                </a:cubicBezTo>
                <a:cubicBezTo>
                  <a:pt x="2245" y="689"/>
                  <a:pt x="2239" y="700"/>
                  <a:pt x="2239" y="712"/>
                </a:cubicBezTo>
                <a:cubicBezTo>
                  <a:pt x="2239" y="723"/>
                  <a:pt x="2245" y="734"/>
                  <a:pt x="2256" y="734"/>
                </a:cubicBezTo>
                <a:close/>
                <a:moveTo>
                  <a:pt x="2301" y="650"/>
                </a:moveTo>
                <a:cubicBezTo>
                  <a:pt x="2301" y="644"/>
                  <a:pt x="2308" y="639"/>
                  <a:pt x="2313" y="639"/>
                </a:cubicBezTo>
                <a:cubicBezTo>
                  <a:pt x="2319" y="639"/>
                  <a:pt x="2324" y="644"/>
                  <a:pt x="2324" y="650"/>
                </a:cubicBezTo>
                <a:lnTo>
                  <a:pt x="2324" y="740"/>
                </a:lnTo>
                <a:cubicBezTo>
                  <a:pt x="2324" y="746"/>
                  <a:pt x="2319" y="751"/>
                  <a:pt x="2313" y="751"/>
                </a:cubicBezTo>
                <a:cubicBezTo>
                  <a:pt x="2308" y="751"/>
                  <a:pt x="2301" y="746"/>
                  <a:pt x="2301" y="740"/>
                </a:cubicBezTo>
                <a:lnTo>
                  <a:pt x="2301" y="650"/>
                </a:lnTo>
                <a:close/>
                <a:moveTo>
                  <a:pt x="2363" y="658"/>
                </a:moveTo>
                <a:cubicBezTo>
                  <a:pt x="2363" y="650"/>
                  <a:pt x="2370" y="647"/>
                  <a:pt x="2375" y="647"/>
                </a:cubicBezTo>
                <a:cubicBezTo>
                  <a:pt x="2381" y="647"/>
                  <a:pt x="2386" y="650"/>
                  <a:pt x="2386" y="658"/>
                </a:cubicBezTo>
                <a:lnTo>
                  <a:pt x="2386" y="689"/>
                </a:lnTo>
                <a:lnTo>
                  <a:pt x="2431" y="689"/>
                </a:lnTo>
                <a:lnTo>
                  <a:pt x="2431" y="658"/>
                </a:lnTo>
                <a:cubicBezTo>
                  <a:pt x="2431" y="650"/>
                  <a:pt x="2437" y="647"/>
                  <a:pt x="2442" y="647"/>
                </a:cubicBezTo>
                <a:cubicBezTo>
                  <a:pt x="2448" y="647"/>
                  <a:pt x="2454" y="650"/>
                  <a:pt x="2454" y="658"/>
                </a:cubicBezTo>
                <a:lnTo>
                  <a:pt x="2454" y="740"/>
                </a:lnTo>
                <a:cubicBezTo>
                  <a:pt x="2454" y="748"/>
                  <a:pt x="2448" y="751"/>
                  <a:pt x="2442" y="751"/>
                </a:cubicBezTo>
                <a:cubicBezTo>
                  <a:pt x="2437" y="751"/>
                  <a:pt x="2431" y="748"/>
                  <a:pt x="2431" y="740"/>
                </a:cubicBezTo>
                <a:lnTo>
                  <a:pt x="2431" y="709"/>
                </a:lnTo>
                <a:lnTo>
                  <a:pt x="2386" y="709"/>
                </a:lnTo>
                <a:lnTo>
                  <a:pt x="2386" y="740"/>
                </a:lnTo>
                <a:cubicBezTo>
                  <a:pt x="2386" y="748"/>
                  <a:pt x="2381" y="751"/>
                  <a:pt x="2375" y="751"/>
                </a:cubicBezTo>
                <a:cubicBezTo>
                  <a:pt x="2370" y="751"/>
                  <a:pt x="2363" y="748"/>
                  <a:pt x="2363" y="740"/>
                </a:cubicBezTo>
                <a:lnTo>
                  <a:pt x="2363" y="658"/>
                </a:lnTo>
                <a:close/>
                <a:moveTo>
                  <a:pt x="2502" y="734"/>
                </a:moveTo>
                <a:cubicBezTo>
                  <a:pt x="2513" y="734"/>
                  <a:pt x="2519" y="726"/>
                  <a:pt x="2524" y="726"/>
                </a:cubicBezTo>
                <a:cubicBezTo>
                  <a:pt x="2530" y="726"/>
                  <a:pt x="2533" y="731"/>
                  <a:pt x="2533" y="734"/>
                </a:cubicBezTo>
                <a:cubicBezTo>
                  <a:pt x="2533" y="743"/>
                  <a:pt x="2513" y="751"/>
                  <a:pt x="2499" y="751"/>
                </a:cubicBezTo>
                <a:cubicBezTo>
                  <a:pt x="2476" y="751"/>
                  <a:pt x="2459" y="734"/>
                  <a:pt x="2459" y="712"/>
                </a:cubicBezTo>
                <a:cubicBezTo>
                  <a:pt x="2459" y="689"/>
                  <a:pt x="2473" y="672"/>
                  <a:pt x="2496" y="672"/>
                </a:cubicBezTo>
                <a:cubicBezTo>
                  <a:pt x="2519" y="672"/>
                  <a:pt x="2533" y="692"/>
                  <a:pt x="2533" y="712"/>
                </a:cubicBezTo>
                <a:cubicBezTo>
                  <a:pt x="2533" y="717"/>
                  <a:pt x="2530" y="720"/>
                  <a:pt x="2524" y="720"/>
                </a:cubicBezTo>
                <a:lnTo>
                  <a:pt x="2482" y="720"/>
                </a:lnTo>
                <a:cubicBezTo>
                  <a:pt x="2485" y="731"/>
                  <a:pt x="2493" y="734"/>
                  <a:pt x="2502" y="734"/>
                </a:cubicBezTo>
                <a:close/>
                <a:moveTo>
                  <a:pt x="2513" y="706"/>
                </a:moveTo>
                <a:cubicBezTo>
                  <a:pt x="2513" y="698"/>
                  <a:pt x="2507" y="689"/>
                  <a:pt x="2496" y="689"/>
                </a:cubicBezTo>
                <a:cubicBezTo>
                  <a:pt x="2487" y="689"/>
                  <a:pt x="2479" y="698"/>
                  <a:pt x="2479" y="706"/>
                </a:cubicBezTo>
                <a:lnTo>
                  <a:pt x="2513" y="706"/>
                </a:lnTo>
                <a:close/>
                <a:moveTo>
                  <a:pt x="2614" y="737"/>
                </a:moveTo>
                <a:cubicBezTo>
                  <a:pt x="2614" y="743"/>
                  <a:pt x="2614" y="751"/>
                  <a:pt x="2603" y="751"/>
                </a:cubicBezTo>
                <a:cubicBezTo>
                  <a:pt x="2598" y="751"/>
                  <a:pt x="2595" y="748"/>
                  <a:pt x="2592" y="743"/>
                </a:cubicBezTo>
                <a:cubicBezTo>
                  <a:pt x="2586" y="748"/>
                  <a:pt x="2581" y="751"/>
                  <a:pt x="2572" y="751"/>
                </a:cubicBezTo>
                <a:cubicBezTo>
                  <a:pt x="2552" y="751"/>
                  <a:pt x="2538" y="734"/>
                  <a:pt x="2538" y="712"/>
                </a:cubicBezTo>
                <a:cubicBezTo>
                  <a:pt x="2538" y="689"/>
                  <a:pt x="2552" y="672"/>
                  <a:pt x="2572" y="672"/>
                </a:cubicBezTo>
                <a:cubicBezTo>
                  <a:pt x="2581" y="672"/>
                  <a:pt x="2586" y="675"/>
                  <a:pt x="2592" y="681"/>
                </a:cubicBezTo>
                <a:cubicBezTo>
                  <a:pt x="2592" y="675"/>
                  <a:pt x="2598" y="672"/>
                  <a:pt x="2603" y="672"/>
                </a:cubicBezTo>
                <a:cubicBezTo>
                  <a:pt x="2614" y="672"/>
                  <a:pt x="2614" y="681"/>
                  <a:pt x="2614" y="686"/>
                </a:cubicBezTo>
                <a:lnTo>
                  <a:pt x="2614" y="737"/>
                </a:lnTo>
                <a:close/>
                <a:moveTo>
                  <a:pt x="2578" y="734"/>
                </a:moveTo>
                <a:cubicBezTo>
                  <a:pt x="2590" y="734"/>
                  <a:pt x="2595" y="723"/>
                  <a:pt x="2595" y="712"/>
                </a:cubicBezTo>
                <a:cubicBezTo>
                  <a:pt x="2595" y="700"/>
                  <a:pt x="2589" y="689"/>
                  <a:pt x="2578" y="689"/>
                </a:cubicBezTo>
                <a:cubicBezTo>
                  <a:pt x="2566" y="689"/>
                  <a:pt x="2561" y="700"/>
                  <a:pt x="2561" y="712"/>
                </a:cubicBezTo>
                <a:cubicBezTo>
                  <a:pt x="2561" y="723"/>
                  <a:pt x="2567" y="734"/>
                  <a:pt x="2578" y="734"/>
                </a:cubicBezTo>
                <a:close/>
                <a:moveTo>
                  <a:pt x="2623" y="650"/>
                </a:moveTo>
                <a:cubicBezTo>
                  <a:pt x="2623" y="644"/>
                  <a:pt x="2629" y="639"/>
                  <a:pt x="2634" y="639"/>
                </a:cubicBezTo>
                <a:cubicBezTo>
                  <a:pt x="2640" y="639"/>
                  <a:pt x="2645" y="644"/>
                  <a:pt x="2645" y="650"/>
                </a:cubicBezTo>
                <a:lnTo>
                  <a:pt x="2645" y="684"/>
                </a:lnTo>
                <a:cubicBezTo>
                  <a:pt x="2645" y="678"/>
                  <a:pt x="2648" y="675"/>
                  <a:pt x="2654" y="675"/>
                </a:cubicBezTo>
                <a:lnTo>
                  <a:pt x="2660" y="675"/>
                </a:lnTo>
                <a:lnTo>
                  <a:pt x="2660" y="664"/>
                </a:lnTo>
                <a:cubicBezTo>
                  <a:pt x="2660" y="658"/>
                  <a:pt x="2665" y="653"/>
                  <a:pt x="2671" y="653"/>
                </a:cubicBezTo>
                <a:cubicBezTo>
                  <a:pt x="2677" y="653"/>
                  <a:pt x="2682" y="658"/>
                  <a:pt x="2682" y="664"/>
                </a:cubicBezTo>
                <a:lnTo>
                  <a:pt x="2682" y="675"/>
                </a:lnTo>
                <a:lnTo>
                  <a:pt x="2688" y="675"/>
                </a:lnTo>
                <a:cubicBezTo>
                  <a:pt x="2693" y="675"/>
                  <a:pt x="2699" y="678"/>
                  <a:pt x="2699" y="684"/>
                </a:cubicBezTo>
                <a:lnTo>
                  <a:pt x="2699" y="650"/>
                </a:lnTo>
                <a:lnTo>
                  <a:pt x="2702" y="650"/>
                </a:lnTo>
                <a:cubicBezTo>
                  <a:pt x="2702" y="644"/>
                  <a:pt x="2708" y="639"/>
                  <a:pt x="2713" y="639"/>
                </a:cubicBezTo>
                <a:cubicBezTo>
                  <a:pt x="2719" y="639"/>
                  <a:pt x="2724" y="644"/>
                  <a:pt x="2724" y="650"/>
                </a:cubicBezTo>
                <a:lnTo>
                  <a:pt x="2724" y="678"/>
                </a:lnTo>
                <a:cubicBezTo>
                  <a:pt x="2730" y="672"/>
                  <a:pt x="2736" y="669"/>
                  <a:pt x="2744" y="669"/>
                </a:cubicBezTo>
                <a:cubicBezTo>
                  <a:pt x="2761" y="669"/>
                  <a:pt x="2772" y="681"/>
                  <a:pt x="2772" y="698"/>
                </a:cubicBezTo>
                <a:lnTo>
                  <a:pt x="2772" y="737"/>
                </a:lnTo>
                <a:cubicBezTo>
                  <a:pt x="2772" y="743"/>
                  <a:pt x="2767" y="748"/>
                  <a:pt x="2761" y="748"/>
                </a:cubicBezTo>
                <a:cubicBezTo>
                  <a:pt x="2756" y="748"/>
                  <a:pt x="2750" y="743"/>
                  <a:pt x="2750" y="737"/>
                </a:cubicBezTo>
                <a:lnTo>
                  <a:pt x="2750" y="703"/>
                </a:lnTo>
                <a:cubicBezTo>
                  <a:pt x="2750" y="695"/>
                  <a:pt x="2745" y="689"/>
                  <a:pt x="2736" y="689"/>
                </a:cubicBezTo>
                <a:cubicBezTo>
                  <a:pt x="2728" y="689"/>
                  <a:pt x="2722" y="695"/>
                  <a:pt x="2722" y="703"/>
                </a:cubicBezTo>
                <a:lnTo>
                  <a:pt x="2722" y="740"/>
                </a:lnTo>
                <a:cubicBezTo>
                  <a:pt x="2722" y="746"/>
                  <a:pt x="2716" y="751"/>
                  <a:pt x="2710" y="751"/>
                </a:cubicBezTo>
                <a:cubicBezTo>
                  <a:pt x="2705" y="751"/>
                  <a:pt x="2699" y="746"/>
                  <a:pt x="2699" y="740"/>
                </a:cubicBezTo>
                <a:lnTo>
                  <a:pt x="2699" y="684"/>
                </a:lnTo>
                <a:cubicBezTo>
                  <a:pt x="2699" y="689"/>
                  <a:pt x="2693" y="692"/>
                  <a:pt x="2688" y="692"/>
                </a:cubicBezTo>
                <a:lnTo>
                  <a:pt x="2682" y="692"/>
                </a:lnTo>
                <a:lnTo>
                  <a:pt x="2682" y="740"/>
                </a:lnTo>
                <a:cubicBezTo>
                  <a:pt x="2682" y="746"/>
                  <a:pt x="2677" y="751"/>
                  <a:pt x="2671" y="751"/>
                </a:cubicBezTo>
                <a:cubicBezTo>
                  <a:pt x="2665" y="751"/>
                  <a:pt x="2660" y="746"/>
                  <a:pt x="2660" y="740"/>
                </a:cubicBezTo>
                <a:lnTo>
                  <a:pt x="2660" y="692"/>
                </a:lnTo>
                <a:lnTo>
                  <a:pt x="2654" y="692"/>
                </a:lnTo>
                <a:cubicBezTo>
                  <a:pt x="2648" y="692"/>
                  <a:pt x="2645" y="689"/>
                  <a:pt x="2645" y="684"/>
                </a:cubicBezTo>
                <a:lnTo>
                  <a:pt x="2645" y="740"/>
                </a:lnTo>
                <a:cubicBezTo>
                  <a:pt x="2645" y="746"/>
                  <a:pt x="2640" y="751"/>
                  <a:pt x="2634" y="751"/>
                </a:cubicBezTo>
                <a:cubicBezTo>
                  <a:pt x="2629" y="751"/>
                  <a:pt x="2623" y="746"/>
                  <a:pt x="2623" y="740"/>
                </a:cubicBezTo>
                <a:lnTo>
                  <a:pt x="2623" y="650"/>
                </a:lnTo>
                <a:close/>
                <a:moveTo>
                  <a:pt x="2812" y="658"/>
                </a:moveTo>
                <a:cubicBezTo>
                  <a:pt x="2812" y="653"/>
                  <a:pt x="2815" y="647"/>
                  <a:pt x="2823" y="647"/>
                </a:cubicBezTo>
                <a:lnTo>
                  <a:pt x="2860" y="647"/>
                </a:lnTo>
                <a:cubicBezTo>
                  <a:pt x="2866" y="647"/>
                  <a:pt x="2868" y="653"/>
                  <a:pt x="2868" y="658"/>
                </a:cubicBezTo>
                <a:cubicBezTo>
                  <a:pt x="2868" y="664"/>
                  <a:pt x="2866" y="669"/>
                  <a:pt x="2860" y="669"/>
                </a:cubicBezTo>
                <a:lnTo>
                  <a:pt x="2832" y="669"/>
                </a:lnTo>
                <a:lnTo>
                  <a:pt x="2832" y="692"/>
                </a:lnTo>
                <a:lnTo>
                  <a:pt x="2854" y="692"/>
                </a:lnTo>
                <a:cubicBezTo>
                  <a:pt x="2860" y="692"/>
                  <a:pt x="2866" y="698"/>
                  <a:pt x="2866" y="703"/>
                </a:cubicBezTo>
                <a:cubicBezTo>
                  <a:pt x="2866" y="709"/>
                  <a:pt x="2863" y="715"/>
                  <a:pt x="2854" y="715"/>
                </a:cubicBezTo>
                <a:lnTo>
                  <a:pt x="2832" y="715"/>
                </a:lnTo>
                <a:lnTo>
                  <a:pt x="2832" y="746"/>
                </a:lnTo>
                <a:cubicBezTo>
                  <a:pt x="2832" y="754"/>
                  <a:pt x="2826" y="757"/>
                  <a:pt x="2820" y="757"/>
                </a:cubicBezTo>
                <a:cubicBezTo>
                  <a:pt x="2815" y="757"/>
                  <a:pt x="2809" y="754"/>
                  <a:pt x="2809" y="746"/>
                </a:cubicBezTo>
                <a:lnTo>
                  <a:pt x="2809" y="658"/>
                </a:lnTo>
                <a:lnTo>
                  <a:pt x="2812" y="658"/>
                </a:lnTo>
                <a:close/>
                <a:moveTo>
                  <a:pt x="2947" y="712"/>
                </a:moveTo>
                <a:cubicBezTo>
                  <a:pt x="2947" y="734"/>
                  <a:pt x="2934" y="751"/>
                  <a:pt x="2911" y="751"/>
                </a:cubicBezTo>
                <a:cubicBezTo>
                  <a:pt x="2889" y="751"/>
                  <a:pt x="2874" y="731"/>
                  <a:pt x="2874" y="712"/>
                </a:cubicBezTo>
                <a:cubicBezTo>
                  <a:pt x="2874" y="689"/>
                  <a:pt x="2891" y="672"/>
                  <a:pt x="2911" y="672"/>
                </a:cubicBezTo>
                <a:cubicBezTo>
                  <a:pt x="2930" y="672"/>
                  <a:pt x="2947" y="692"/>
                  <a:pt x="2947" y="712"/>
                </a:cubicBezTo>
                <a:close/>
                <a:moveTo>
                  <a:pt x="2894" y="712"/>
                </a:moveTo>
                <a:cubicBezTo>
                  <a:pt x="2894" y="723"/>
                  <a:pt x="2899" y="734"/>
                  <a:pt x="2911" y="734"/>
                </a:cubicBezTo>
                <a:cubicBezTo>
                  <a:pt x="2922" y="734"/>
                  <a:pt x="2928" y="723"/>
                  <a:pt x="2928" y="712"/>
                </a:cubicBezTo>
                <a:cubicBezTo>
                  <a:pt x="2928" y="700"/>
                  <a:pt x="2922" y="689"/>
                  <a:pt x="2911" y="689"/>
                </a:cubicBezTo>
                <a:cubicBezTo>
                  <a:pt x="2897" y="692"/>
                  <a:pt x="2894" y="703"/>
                  <a:pt x="2894" y="712"/>
                </a:cubicBezTo>
                <a:close/>
                <a:moveTo>
                  <a:pt x="2953" y="684"/>
                </a:moveTo>
                <a:cubicBezTo>
                  <a:pt x="2953" y="678"/>
                  <a:pt x="2959" y="672"/>
                  <a:pt x="2964" y="672"/>
                </a:cubicBezTo>
                <a:cubicBezTo>
                  <a:pt x="2970" y="672"/>
                  <a:pt x="2976" y="678"/>
                  <a:pt x="2976" y="684"/>
                </a:cubicBezTo>
                <a:lnTo>
                  <a:pt x="2976" y="720"/>
                </a:lnTo>
                <a:cubicBezTo>
                  <a:pt x="2976" y="729"/>
                  <a:pt x="2981" y="734"/>
                  <a:pt x="2990" y="734"/>
                </a:cubicBezTo>
                <a:cubicBezTo>
                  <a:pt x="2995" y="734"/>
                  <a:pt x="3004" y="729"/>
                  <a:pt x="3004" y="720"/>
                </a:cubicBezTo>
                <a:lnTo>
                  <a:pt x="3004" y="684"/>
                </a:lnTo>
                <a:cubicBezTo>
                  <a:pt x="3004" y="678"/>
                  <a:pt x="3009" y="672"/>
                  <a:pt x="3015" y="672"/>
                </a:cubicBezTo>
                <a:cubicBezTo>
                  <a:pt x="3021" y="672"/>
                  <a:pt x="3026" y="678"/>
                  <a:pt x="3026" y="684"/>
                </a:cubicBezTo>
                <a:lnTo>
                  <a:pt x="3029" y="684"/>
                </a:lnTo>
                <a:cubicBezTo>
                  <a:pt x="3029" y="678"/>
                  <a:pt x="3035" y="672"/>
                  <a:pt x="3040" y="672"/>
                </a:cubicBezTo>
                <a:cubicBezTo>
                  <a:pt x="3046" y="672"/>
                  <a:pt x="3049" y="675"/>
                  <a:pt x="3049" y="681"/>
                </a:cubicBezTo>
                <a:cubicBezTo>
                  <a:pt x="3052" y="675"/>
                  <a:pt x="3060" y="672"/>
                  <a:pt x="3069" y="672"/>
                </a:cubicBezTo>
                <a:cubicBezTo>
                  <a:pt x="3086" y="672"/>
                  <a:pt x="3097" y="684"/>
                  <a:pt x="3097" y="700"/>
                </a:cubicBezTo>
                <a:lnTo>
                  <a:pt x="3097" y="740"/>
                </a:lnTo>
                <a:cubicBezTo>
                  <a:pt x="3097" y="746"/>
                  <a:pt x="3092" y="751"/>
                  <a:pt x="3086" y="751"/>
                </a:cubicBezTo>
                <a:cubicBezTo>
                  <a:pt x="3081" y="751"/>
                  <a:pt x="3074" y="746"/>
                  <a:pt x="3074" y="740"/>
                </a:cubicBezTo>
                <a:lnTo>
                  <a:pt x="3074" y="703"/>
                </a:lnTo>
                <a:cubicBezTo>
                  <a:pt x="3074" y="695"/>
                  <a:pt x="3069" y="689"/>
                  <a:pt x="3060" y="689"/>
                </a:cubicBezTo>
                <a:cubicBezTo>
                  <a:pt x="3052" y="689"/>
                  <a:pt x="3046" y="695"/>
                  <a:pt x="3046" y="703"/>
                </a:cubicBezTo>
                <a:lnTo>
                  <a:pt x="3046" y="740"/>
                </a:lnTo>
                <a:cubicBezTo>
                  <a:pt x="3046" y="746"/>
                  <a:pt x="3041" y="751"/>
                  <a:pt x="3035" y="751"/>
                </a:cubicBezTo>
                <a:cubicBezTo>
                  <a:pt x="3030" y="751"/>
                  <a:pt x="3024" y="746"/>
                  <a:pt x="3024" y="740"/>
                </a:cubicBezTo>
                <a:lnTo>
                  <a:pt x="3024" y="735"/>
                </a:lnTo>
                <a:cubicBezTo>
                  <a:pt x="3019" y="745"/>
                  <a:pt x="3009" y="751"/>
                  <a:pt x="2993" y="751"/>
                </a:cubicBezTo>
                <a:cubicBezTo>
                  <a:pt x="2970" y="751"/>
                  <a:pt x="2959" y="740"/>
                  <a:pt x="2959" y="720"/>
                </a:cubicBezTo>
                <a:lnTo>
                  <a:pt x="2959" y="684"/>
                </a:lnTo>
                <a:lnTo>
                  <a:pt x="2953" y="684"/>
                </a:lnTo>
                <a:close/>
                <a:moveTo>
                  <a:pt x="3182" y="740"/>
                </a:moveTo>
                <a:cubicBezTo>
                  <a:pt x="3182" y="746"/>
                  <a:pt x="3176" y="751"/>
                  <a:pt x="3170" y="751"/>
                </a:cubicBezTo>
                <a:cubicBezTo>
                  <a:pt x="3165" y="751"/>
                  <a:pt x="3162" y="748"/>
                  <a:pt x="3159" y="743"/>
                </a:cubicBezTo>
                <a:cubicBezTo>
                  <a:pt x="3156" y="748"/>
                  <a:pt x="3148" y="751"/>
                  <a:pt x="3139" y="751"/>
                </a:cubicBezTo>
                <a:cubicBezTo>
                  <a:pt x="3117" y="751"/>
                  <a:pt x="3105" y="732"/>
                  <a:pt x="3105" y="712"/>
                </a:cubicBezTo>
                <a:cubicBezTo>
                  <a:pt x="3105" y="693"/>
                  <a:pt x="3117" y="669"/>
                  <a:pt x="3139" y="669"/>
                </a:cubicBezTo>
                <a:cubicBezTo>
                  <a:pt x="3148" y="669"/>
                  <a:pt x="3153" y="672"/>
                  <a:pt x="3159" y="678"/>
                </a:cubicBezTo>
                <a:lnTo>
                  <a:pt x="3159" y="650"/>
                </a:lnTo>
                <a:cubicBezTo>
                  <a:pt x="3159" y="644"/>
                  <a:pt x="3165" y="639"/>
                  <a:pt x="3170" y="639"/>
                </a:cubicBezTo>
                <a:cubicBezTo>
                  <a:pt x="3176" y="639"/>
                  <a:pt x="3182" y="644"/>
                  <a:pt x="3182" y="650"/>
                </a:cubicBezTo>
                <a:lnTo>
                  <a:pt x="3182" y="740"/>
                </a:lnTo>
                <a:close/>
                <a:moveTo>
                  <a:pt x="3142" y="692"/>
                </a:moveTo>
                <a:cubicBezTo>
                  <a:pt x="3131" y="692"/>
                  <a:pt x="3125" y="703"/>
                  <a:pt x="3125" y="715"/>
                </a:cubicBezTo>
                <a:cubicBezTo>
                  <a:pt x="3125" y="723"/>
                  <a:pt x="3131" y="737"/>
                  <a:pt x="3142" y="737"/>
                </a:cubicBezTo>
                <a:cubicBezTo>
                  <a:pt x="3153" y="737"/>
                  <a:pt x="3159" y="726"/>
                  <a:pt x="3159" y="715"/>
                </a:cubicBezTo>
                <a:cubicBezTo>
                  <a:pt x="3159" y="700"/>
                  <a:pt x="3153" y="692"/>
                  <a:pt x="3142" y="692"/>
                </a:cubicBezTo>
                <a:close/>
                <a:moveTo>
                  <a:pt x="3261" y="737"/>
                </a:moveTo>
                <a:cubicBezTo>
                  <a:pt x="3261" y="743"/>
                  <a:pt x="3261" y="751"/>
                  <a:pt x="3249" y="751"/>
                </a:cubicBezTo>
                <a:cubicBezTo>
                  <a:pt x="3244" y="751"/>
                  <a:pt x="3241" y="748"/>
                  <a:pt x="3238" y="743"/>
                </a:cubicBezTo>
                <a:cubicBezTo>
                  <a:pt x="3232" y="748"/>
                  <a:pt x="3227" y="751"/>
                  <a:pt x="3218" y="751"/>
                </a:cubicBezTo>
                <a:cubicBezTo>
                  <a:pt x="3198" y="751"/>
                  <a:pt x="3184" y="734"/>
                  <a:pt x="3184" y="712"/>
                </a:cubicBezTo>
                <a:cubicBezTo>
                  <a:pt x="3184" y="689"/>
                  <a:pt x="3198" y="672"/>
                  <a:pt x="3218" y="672"/>
                </a:cubicBezTo>
                <a:cubicBezTo>
                  <a:pt x="3227" y="672"/>
                  <a:pt x="3232" y="675"/>
                  <a:pt x="3238" y="681"/>
                </a:cubicBezTo>
                <a:cubicBezTo>
                  <a:pt x="3238" y="675"/>
                  <a:pt x="3244" y="672"/>
                  <a:pt x="3249" y="672"/>
                </a:cubicBezTo>
                <a:cubicBezTo>
                  <a:pt x="3261" y="672"/>
                  <a:pt x="3261" y="681"/>
                  <a:pt x="3261" y="686"/>
                </a:cubicBezTo>
                <a:lnTo>
                  <a:pt x="3261" y="737"/>
                </a:lnTo>
                <a:close/>
                <a:moveTo>
                  <a:pt x="3224" y="734"/>
                </a:moveTo>
                <a:cubicBezTo>
                  <a:pt x="3235" y="734"/>
                  <a:pt x="3241" y="723"/>
                  <a:pt x="3241" y="712"/>
                </a:cubicBezTo>
                <a:cubicBezTo>
                  <a:pt x="3241" y="700"/>
                  <a:pt x="3235" y="689"/>
                  <a:pt x="3224" y="689"/>
                </a:cubicBezTo>
                <a:cubicBezTo>
                  <a:pt x="3213" y="689"/>
                  <a:pt x="3207" y="700"/>
                  <a:pt x="3207" y="712"/>
                </a:cubicBezTo>
                <a:cubicBezTo>
                  <a:pt x="3207" y="723"/>
                  <a:pt x="3213" y="734"/>
                  <a:pt x="3224" y="734"/>
                </a:cubicBezTo>
                <a:close/>
                <a:moveTo>
                  <a:pt x="3275" y="692"/>
                </a:moveTo>
                <a:cubicBezTo>
                  <a:pt x="3269" y="692"/>
                  <a:pt x="3266" y="690"/>
                  <a:pt x="3266" y="684"/>
                </a:cubicBezTo>
                <a:cubicBezTo>
                  <a:pt x="3266" y="679"/>
                  <a:pt x="3269" y="675"/>
                  <a:pt x="3275" y="675"/>
                </a:cubicBezTo>
                <a:lnTo>
                  <a:pt x="3280" y="675"/>
                </a:lnTo>
                <a:lnTo>
                  <a:pt x="3280" y="664"/>
                </a:lnTo>
                <a:cubicBezTo>
                  <a:pt x="3280" y="658"/>
                  <a:pt x="3287" y="653"/>
                  <a:pt x="3292" y="653"/>
                </a:cubicBezTo>
                <a:cubicBezTo>
                  <a:pt x="3298" y="653"/>
                  <a:pt x="3303" y="658"/>
                  <a:pt x="3303" y="664"/>
                </a:cubicBezTo>
                <a:lnTo>
                  <a:pt x="3303" y="675"/>
                </a:lnTo>
                <a:lnTo>
                  <a:pt x="3309" y="675"/>
                </a:lnTo>
                <a:cubicBezTo>
                  <a:pt x="3314" y="675"/>
                  <a:pt x="3320" y="679"/>
                  <a:pt x="3320" y="684"/>
                </a:cubicBezTo>
                <a:cubicBezTo>
                  <a:pt x="3320" y="690"/>
                  <a:pt x="3314" y="692"/>
                  <a:pt x="3309" y="692"/>
                </a:cubicBezTo>
                <a:lnTo>
                  <a:pt x="3300" y="692"/>
                </a:lnTo>
                <a:lnTo>
                  <a:pt x="3300" y="740"/>
                </a:lnTo>
                <a:cubicBezTo>
                  <a:pt x="3300" y="746"/>
                  <a:pt x="3295" y="751"/>
                  <a:pt x="3289" y="751"/>
                </a:cubicBezTo>
                <a:cubicBezTo>
                  <a:pt x="3284" y="751"/>
                  <a:pt x="3277" y="746"/>
                  <a:pt x="3277" y="740"/>
                </a:cubicBezTo>
                <a:lnTo>
                  <a:pt x="3277" y="692"/>
                </a:lnTo>
                <a:lnTo>
                  <a:pt x="3275" y="692"/>
                </a:lnTo>
                <a:close/>
                <a:moveTo>
                  <a:pt x="3345" y="653"/>
                </a:moveTo>
                <a:cubicBezTo>
                  <a:pt x="3345" y="659"/>
                  <a:pt x="3340" y="664"/>
                  <a:pt x="3334" y="664"/>
                </a:cubicBezTo>
                <a:cubicBezTo>
                  <a:pt x="3328" y="664"/>
                  <a:pt x="3323" y="659"/>
                  <a:pt x="3323" y="653"/>
                </a:cubicBezTo>
                <a:cubicBezTo>
                  <a:pt x="3323" y="648"/>
                  <a:pt x="3328" y="641"/>
                  <a:pt x="3334" y="641"/>
                </a:cubicBezTo>
                <a:cubicBezTo>
                  <a:pt x="3340" y="641"/>
                  <a:pt x="3345" y="648"/>
                  <a:pt x="3345" y="653"/>
                </a:cubicBezTo>
                <a:close/>
                <a:moveTo>
                  <a:pt x="3323" y="684"/>
                </a:moveTo>
                <a:cubicBezTo>
                  <a:pt x="3323" y="678"/>
                  <a:pt x="3328" y="672"/>
                  <a:pt x="3334" y="672"/>
                </a:cubicBezTo>
                <a:cubicBezTo>
                  <a:pt x="3340" y="672"/>
                  <a:pt x="3345" y="678"/>
                  <a:pt x="3345" y="684"/>
                </a:cubicBezTo>
                <a:lnTo>
                  <a:pt x="3345" y="740"/>
                </a:lnTo>
                <a:cubicBezTo>
                  <a:pt x="3345" y="746"/>
                  <a:pt x="3340" y="751"/>
                  <a:pt x="3334" y="751"/>
                </a:cubicBezTo>
                <a:cubicBezTo>
                  <a:pt x="3328" y="751"/>
                  <a:pt x="3323" y="746"/>
                  <a:pt x="3323" y="740"/>
                </a:cubicBezTo>
                <a:lnTo>
                  <a:pt x="3323" y="684"/>
                </a:lnTo>
                <a:close/>
                <a:moveTo>
                  <a:pt x="3388" y="751"/>
                </a:moveTo>
                <a:cubicBezTo>
                  <a:pt x="3365" y="751"/>
                  <a:pt x="3351" y="731"/>
                  <a:pt x="3351" y="712"/>
                </a:cubicBezTo>
                <a:cubicBezTo>
                  <a:pt x="3351" y="689"/>
                  <a:pt x="3368" y="672"/>
                  <a:pt x="3388" y="672"/>
                </a:cubicBezTo>
                <a:cubicBezTo>
                  <a:pt x="3410" y="672"/>
                  <a:pt x="3424" y="692"/>
                  <a:pt x="3424" y="712"/>
                </a:cubicBezTo>
                <a:lnTo>
                  <a:pt x="3424" y="684"/>
                </a:lnTo>
                <a:lnTo>
                  <a:pt x="3430" y="684"/>
                </a:lnTo>
                <a:cubicBezTo>
                  <a:pt x="3430" y="678"/>
                  <a:pt x="3435" y="672"/>
                  <a:pt x="3441" y="672"/>
                </a:cubicBezTo>
                <a:cubicBezTo>
                  <a:pt x="3447" y="672"/>
                  <a:pt x="3450" y="675"/>
                  <a:pt x="3450" y="681"/>
                </a:cubicBezTo>
                <a:cubicBezTo>
                  <a:pt x="3452" y="675"/>
                  <a:pt x="3461" y="672"/>
                  <a:pt x="3469" y="672"/>
                </a:cubicBezTo>
                <a:cubicBezTo>
                  <a:pt x="3486" y="672"/>
                  <a:pt x="3498" y="684"/>
                  <a:pt x="3498" y="700"/>
                </a:cubicBezTo>
                <a:lnTo>
                  <a:pt x="3498" y="740"/>
                </a:lnTo>
                <a:cubicBezTo>
                  <a:pt x="3498" y="746"/>
                  <a:pt x="3492" y="751"/>
                  <a:pt x="3486" y="751"/>
                </a:cubicBezTo>
                <a:cubicBezTo>
                  <a:pt x="3481" y="751"/>
                  <a:pt x="3475" y="746"/>
                  <a:pt x="3475" y="740"/>
                </a:cubicBezTo>
                <a:lnTo>
                  <a:pt x="3475" y="703"/>
                </a:lnTo>
                <a:cubicBezTo>
                  <a:pt x="3475" y="695"/>
                  <a:pt x="3470" y="689"/>
                  <a:pt x="3461" y="689"/>
                </a:cubicBezTo>
                <a:cubicBezTo>
                  <a:pt x="3453" y="689"/>
                  <a:pt x="3447" y="695"/>
                  <a:pt x="3447" y="703"/>
                </a:cubicBezTo>
                <a:lnTo>
                  <a:pt x="3447" y="740"/>
                </a:lnTo>
                <a:cubicBezTo>
                  <a:pt x="3447" y="746"/>
                  <a:pt x="3441" y="751"/>
                  <a:pt x="3435" y="751"/>
                </a:cubicBezTo>
                <a:cubicBezTo>
                  <a:pt x="3430" y="751"/>
                  <a:pt x="3424" y="746"/>
                  <a:pt x="3424" y="740"/>
                </a:cubicBezTo>
                <a:lnTo>
                  <a:pt x="3424" y="712"/>
                </a:lnTo>
                <a:cubicBezTo>
                  <a:pt x="3424" y="734"/>
                  <a:pt x="3410" y="751"/>
                  <a:pt x="3388" y="751"/>
                </a:cubicBezTo>
                <a:close/>
                <a:moveTo>
                  <a:pt x="3371" y="712"/>
                </a:moveTo>
                <a:cubicBezTo>
                  <a:pt x="3371" y="723"/>
                  <a:pt x="3376" y="734"/>
                  <a:pt x="3388" y="734"/>
                </a:cubicBezTo>
                <a:cubicBezTo>
                  <a:pt x="3399" y="734"/>
                  <a:pt x="3404" y="723"/>
                  <a:pt x="3404" y="712"/>
                </a:cubicBezTo>
                <a:cubicBezTo>
                  <a:pt x="3404" y="700"/>
                  <a:pt x="3399" y="689"/>
                  <a:pt x="3388" y="689"/>
                </a:cubicBezTo>
                <a:cubicBezTo>
                  <a:pt x="3376" y="692"/>
                  <a:pt x="3371" y="703"/>
                  <a:pt x="3371" y="712"/>
                </a:cubicBezTo>
                <a:close/>
                <a:moveTo>
                  <a:pt x="959" y="79"/>
                </a:moveTo>
                <a:cubicBezTo>
                  <a:pt x="959" y="54"/>
                  <a:pt x="976" y="34"/>
                  <a:pt x="999" y="34"/>
                </a:cubicBezTo>
                <a:cubicBezTo>
                  <a:pt x="1021" y="34"/>
                  <a:pt x="1038" y="51"/>
                  <a:pt x="1038" y="79"/>
                </a:cubicBezTo>
                <a:lnTo>
                  <a:pt x="1038" y="186"/>
                </a:lnTo>
                <a:cubicBezTo>
                  <a:pt x="1055" y="166"/>
                  <a:pt x="1086" y="158"/>
                  <a:pt x="1112" y="158"/>
                </a:cubicBezTo>
                <a:cubicBezTo>
                  <a:pt x="1174" y="158"/>
                  <a:pt x="1222" y="197"/>
                  <a:pt x="1222" y="265"/>
                </a:cubicBezTo>
                <a:lnTo>
                  <a:pt x="1222" y="416"/>
                </a:lnTo>
                <a:cubicBezTo>
                  <a:pt x="1222" y="441"/>
                  <a:pt x="1204" y="461"/>
                  <a:pt x="1182" y="461"/>
                </a:cubicBezTo>
                <a:cubicBezTo>
                  <a:pt x="1159" y="461"/>
                  <a:pt x="1143" y="444"/>
                  <a:pt x="1143" y="416"/>
                </a:cubicBezTo>
                <a:lnTo>
                  <a:pt x="1143" y="279"/>
                </a:lnTo>
                <a:cubicBezTo>
                  <a:pt x="1143" y="242"/>
                  <a:pt x="1120" y="225"/>
                  <a:pt x="1092" y="225"/>
                </a:cubicBezTo>
                <a:cubicBezTo>
                  <a:pt x="1058" y="225"/>
                  <a:pt x="1041" y="248"/>
                  <a:pt x="1041" y="279"/>
                </a:cubicBezTo>
                <a:lnTo>
                  <a:pt x="1041" y="416"/>
                </a:lnTo>
                <a:cubicBezTo>
                  <a:pt x="1041" y="441"/>
                  <a:pt x="1024" y="461"/>
                  <a:pt x="1002" y="461"/>
                </a:cubicBezTo>
                <a:cubicBezTo>
                  <a:pt x="979" y="461"/>
                  <a:pt x="962" y="444"/>
                  <a:pt x="962" y="416"/>
                </a:cubicBezTo>
                <a:lnTo>
                  <a:pt x="962" y="79"/>
                </a:lnTo>
                <a:lnTo>
                  <a:pt x="959" y="79"/>
                </a:lnTo>
                <a:close/>
                <a:moveTo>
                  <a:pt x="1318" y="287"/>
                </a:moveTo>
                <a:lnTo>
                  <a:pt x="1445" y="287"/>
                </a:lnTo>
                <a:cubicBezTo>
                  <a:pt x="1439" y="251"/>
                  <a:pt x="1416" y="225"/>
                  <a:pt x="1380" y="225"/>
                </a:cubicBezTo>
                <a:cubicBezTo>
                  <a:pt x="1346" y="225"/>
                  <a:pt x="1320" y="254"/>
                  <a:pt x="1318" y="287"/>
                </a:cubicBezTo>
                <a:close/>
                <a:moveTo>
                  <a:pt x="1490" y="338"/>
                </a:moveTo>
                <a:lnTo>
                  <a:pt x="1315" y="338"/>
                </a:lnTo>
                <a:cubicBezTo>
                  <a:pt x="1320" y="378"/>
                  <a:pt x="1354" y="393"/>
                  <a:pt x="1391" y="393"/>
                </a:cubicBezTo>
                <a:cubicBezTo>
                  <a:pt x="1433" y="393"/>
                  <a:pt x="1461" y="363"/>
                  <a:pt x="1481" y="363"/>
                </a:cubicBezTo>
                <a:cubicBezTo>
                  <a:pt x="1498" y="363"/>
                  <a:pt x="1515" y="380"/>
                  <a:pt x="1515" y="396"/>
                </a:cubicBezTo>
                <a:cubicBezTo>
                  <a:pt x="1515" y="430"/>
                  <a:pt x="1445" y="464"/>
                  <a:pt x="1385" y="464"/>
                </a:cubicBezTo>
                <a:cubicBezTo>
                  <a:pt x="1295" y="464"/>
                  <a:pt x="1236" y="399"/>
                  <a:pt x="1236" y="313"/>
                </a:cubicBezTo>
                <a:cubicBezTo>
                  <a:pt x="1236" y="231"/>
                  <a:pt x="1295" y="158"/>
                  <a:pt x="1380" y="158"/>
                </a:cubicBezTo>
                <a:cubicBezTo>
                  <a:pt x="1467" y="158"/>
                  <a:pt x="1524" y="234"/>
                  <a:pt x="1524" y="301"/>
                </a:cubicBezTo>
                <a:cubicBezTo>
                  <a:pt x="1524" y="327"/>
                  <a:pt x="1515" y="338"/>
                  <a:pt x="1490" y="338"/>
                </a:cubicBezTo>
                <a:close/>
                <a:moveTo>
                  <a:pt x="1617" y="316"/>
                </a:moveTo>
                <a:cubicBezTo>
                  <a:pt x="1617" y="352"/>
                  <a:pt x="1636" y="393"/>
                  <a:pt x="1679" y="393"/>
                </a:cubicBezTo>
                <a:cubicBezTo>
                  <a:pt x="1721" y="393"/>
                  <a:pt x="1741" y="352"/>
                  <a:pt x="1741" y="316"/>
                </a:cubicBezTo>
                <a:cubicBezTo>
                  <a:pt x="1741" y="276"/>
                  <a:pt x="1721" y="234"/>
                  <a:pt x="1679" y="234"/>
                </a:cubicBezTo>
                <a:cubicBezTo>
                  <a:pt x="1636" y="234"/>
                  <a:pt x="1617" y="276"/>
                  <a:pt x="1617" y="316"/>
                </a:cubicBezTo>
                <a:close/>
                <a:moveTo>
                  <a:pt x="1819" y="214"/>
                </a:moveTo>
                <a:lnTo>
                  <a:pt x="1819" y="413"/>
                </a:lnTo>
                <a:cubicBezTo>
                  <a:pt x="1819" y="433"/>
                  <a:pt x="1819" y="464"/>
                  <a:pt x="1779" y="464"/>
                </a:cubicBezTo>
                <a:cubicBezTo>
                  <a:pt x="1754" y="464"/>
                  <a:pt x="1746" y="450"/>
                  <a:pt x="1741" y="430"/>
                </a:cubicBezTo>
                <a:cubicBezTo>
                  <a:pt x="1721" y="453"/>
                  <a:pt x="1696" y="467"/>
                  <a:pt x="1665" y="467"/>
                </a:cubicBezTo>
                <a:cubicBezTo>
                  <a:pt x="1588" y="467"/>
                  <a:pt x="1532" y="405"/>
                  <a:pt x="1532" y="316"/>
                </a:cubicBezTo>
                <a:cubicBezTo>
                  <a:pt x="1532" y="228"/>
                  <a:pt x="1591" y="161"/>
                  <a:pt x="1665" y="161"/>
                </a:cubicBezTo>
                <a:cubicBezTo>
                  <a:pt x="1696" y="161"/>
                  <a:pt x="1724" y="172"/>
                  <a:pt x="1741" y="197"/>
                </a:cubicBezTo>
                <a:cubicBezTo>
                  <a:pt x="1744" y="177"/>
                  <a:pt x="1760" y="163"/>
                  <a:pt x="1779" y="163"/>
                </a:cubicBezTo>
                <a:cubicBezTo>
                  <a:pt x="1819" y="163"/>
                  <a:pt x="1819" y="194"/>
                  <a:pt x="1819" y="214"/>
                </a:cubicBezTo>
                <a:close/>
                <a:moveTo>
                  <a:pt x="2042" y="310"/>
                </a:moveTo>
                <a:cubicBezTo>
                  <a:pt x="2042" y="270"/>
                  <a:pt x="2023" y="231"/>
                  <a:pt x="1980" y="231"/>
                </a:cubicBezTo>
                <a:cubicBezTo>
                  <a:pt x="1938" y="231"/>
                  <a:pt x="1918" y="276"/>
                  <a:pt x="1918" y="313"/>
                </a:cubicBezTo>
                <a:cubicBezTo>
                  <a:pt x="1918" y="349"/>
                  <a:pt x="1938" y="392"/>
                  <a:pt x="1980" y="392"/>
                </a:cubicBezTo>
                <a:cubicBezTo>
                  <a:pt x="2023" y="392"/>
                  <a:pt x="2042" y="349"/>
                  <a:pt x="2042" y="310"/>
                </a:cubicBezTo>
                <a:close/>
                <a:moveTo>
                  <a:pt x="2121" y="79"/>
                </a:moveTo>
                <a:lnTo>
                  <a:pt x="2121" y="416"/>
                </a:lnTo>
                <a:cubicBezTo>
                  <a:pt x="2121" y="444"/>
                  <a:pt x="2104" y="461"/>
                  <a:pt x="2081" y="461"/>
                </a:cubicBezTo>
                <a:cubicBezTo>
                  <a:pt x="2059" y="461"/>
                  <a:pt x="2047" y="447"/>
                  <a:pt x="2042" y="427"/>
                </a:cubicBezTo>
                <a:cubicBezTo>
                  <a:pt x="2028" y="453"/>
                  <a:pt x="1997" y="464"/>
                  <a:pt x="1968" y="464"/>
                </a:cubicBezTo>
                <a:cubicBezTo>
                  <a:pt x="1887" y="464"/>
                  <a:pt x="1836" y="392"/>
                  <a:pt x="1836" y="316"/>
                </a:cubicBezTo>
                <a:cubicBezTo>
                  <a:pt x="1836" y="237"/>
                  <a:pt x="1881" y="158"/>
                  <a:pt x="1966" y="158"/>
                </a:cubicBezTo>
                <a:cubicBezTo>
                  <a:pt x="1994" y="158"/>
                  <a:pt x="2022" y="169"/>
                  <a:pt x="2042" y="186"/>
                </a:cubicBezTo>
                <a:lnTo>
                  <a:pt x="2042" y="79"/>
                </a:lnTo>
                <a:cubicBezTo>
                  <a:pt x="2042" y="51"/>
                  <a:pt x="2059" y="34"/>
                  <a:pt x="2081" y="34"/>
                </a:cubicBezTo>
                <a:cubicBezTo>
                  <a:pt x="2104" y="34"/>
                  <a:pt x="2121" y="54"/>
                  <a:pt x="2121" y="79"/>
                </a:cubicBezTo>
                <a:close/>
                <a:moveTo>
                  <a:pt x="2358" y="214"/>
                </a:moveTo>
                <a:cubicBezTo>
                  <a:pt x="2358" y="234"/>
                  <a:pt x="2344" y="251"/>
                  <a:pt x="2324" y="251"/>
                </a:cubicBezTo>
                <a:cubicBezTo>
                  <a:pt x="2310" y="251"/>
                  <a:pt x="2279" y="228"/>
                  <a:pt x="2256" y="228"/>
                </a:cubicBezTo>
                <a:cubicBezTo>
                  <a:pt x="2242" y="228"/>
                  <a:pt x="2228" y="237"/>
                  <a:pt x="2228" y="251"/>
                </a:cubicBezTo>
                <a:cubicBezTo>
                  <a:pt x="2228" y="287"/>
                  <a:pt x="2366" y="282"/>
                  <a:pt x="2366" y="372"/>
                </a:cubicBezTo>
                <a:cubicBezTo>
                  <a:pt x="2366" y="424"/>
                  <a:pt x="2321" y="464"/>
                  <a:pt x="2253" y="464"/>
                </a:cubicBezTo>
                <a:cubicBezTo>
                  <a:pt x="2211" y="464"/>
                  <a:pt x="2143" y="438"/>
                  <a:pt x="2143" y="402"/>
                </a:cubicBezTo>
                <a:cubicBezTo>
                  <a:pt x="2143" y="389"/>
                  <a:pt x="2155" y="366"/>
                  <a:pt x="2177" y="366"/>
                </a:cubicBezTo>
                <a:cubicBezTo>
                  <a:pt x="2208" y="366"/>
                  <a:pt x="2222" y="393"/>
                  <a:pt x="2259" y="393"/>
                </a:cubicBezTo>
                <a:cubicBezTo>
                  <a:pt x="2282" y="393"/>
                  <a:pt x="2290" y="386"/>
                  <a:pt x="2290" y="372"/>
                </a:cubicBezTo>
                <a:cubicBezTo>
                  <a:pt x="2290" y="335"/>
                  <a:pt x="2152" y="341"/>
                  <a:pt x="2152" y="251"/>
                </a:cubicBezTo>
                <a:cubicBezTo>
                  <a:pt x="2152" y="194"/>
                  <a:pt x="2197" y="158"/>
                  <a:pt x="2259" y="158"/>
                </a:cubicBezTo>
                <a:cubicBezTo>
                  <a:pt x="2298" y="158"/>
                  <a:pt x="2358" y="175"/>
                  <a:pt x="2358" y="214"/>
                </a:cubicBezTo>
                <a:close/>
                <a:moveTo>
                  <a:pt x="2462" y="313"/>
                </a:moveTo>
                <a:cubicBezTo>
                  <a:pt x="2462" y="349"/>
                  <a:pt x="2479" y="393"/>
                  <a:pt x="2524" y="393"/>
                </a:cubicBezTo>
                <a:cubicBezTo>
                  <a:pt x="2566" y="393"/>
                  <a:pt x="2586" y="349"/>
                  <a:pt x="2586" y="316"/>
                </a:cubicBezTo>
                <a:cubicBezTo>
                  <a:pt x="2586" y="279"/>
                  <a:pt x="2566" y="234"/>
                  <a:pt x="2524" y="234"/>
                </a:cubicBezTo>
                <a:cubicBezTo>
                  <a:pt x="2482" y="234"/>
                  <a:pt x="2462" y="273"/>
                  <a:pt x="2462" y="313"/>
                </a:cubicBezTo>
                <a:close/>
                <a:moveTo>
                  <a:pt x="2383" y="534"/>
                </a:moveTo>
                <a:lnTo>
                  <a:pt x="2383" y="206"/>
                </a:lnTo>
                <a:cubicBezTo>
                  <a:pt x="2383" y="177"/>
                  <a:pt x="2400" y="161"/>
                  <a:pt x="2423" y="161"/>
                </a:cubicBezTo>
                <a:cubicBezTo>
                  <a:pt x="2445" y="161"/>
                  <a:pt x="2456" y="175"/>
                  <a:pt x="2462" y="194"/>
                </a:cubicBezTo>
                <a:cubicBezTo>
                  <a:pt x="2476" y="169"/>
                  <a:pt x="2507" y="158"/>
                  <a:pt x="2538" y="158"/>
                </a:cubicBezTo>
                <a:cubicBezTo>
                  <a:pt x="2626" y="158"/>
                  <a:pt x="2668" y="239"/>
                  <a:pt x="2668" y="316"/>
                </a:cubicBezTo>
                <a:cubicBezTo>
                  <a:pt x="2668" y="392"/>
                  <a:pt x="2614" y="464"/>
                  <a:pt x="2535" y="464"/>
                </a:cubicBezTo>
                <a:cubicBezTo>
                  <a:pt x="2510" y="464"/>
                  <a:pt x="2482" y="453"/>
                  <a:pt x="2462" y="436"/>
                </a:cubicBezTo>
                <a:lnTo>
                  <a:pt x="2462" y="534"/>
                </a:lnTo>
                <a:cubicBezTo>
                  <a:pt x="2462" y="562"/>
                  <a:pt x="2445" y="579"/>
                  <a:pt x="2423" y="579"/>
                </a:cubicBezTo>
                <a:cubicBezTo>
                  <a:pt x="2400" y="579"/>
                  <a:pt x="2383" y="560"/>
                  <a:pt x="2383" y="534"/>
                </a:cubicBezTo>
                <a:close/>
                <a:moveTo>
                  <a:pt x="2761" y="316"/>
                </a:moveTo>
                <a:cubicBezTo>
                  <a:pt x="2761" y="352"/>
                  <a:pt x="2781" y="393"/>
                  <a:pt x="2823" y="393"/>
                </a:cubicBezTo>
                <a:cubicBezTo>
                  <a:pt x="2866" y="393"/>
                  <a:pt x="2885" y="352"/>
                  <a:pt x="2885" y="316"/>
                </a:cubicBezTo>
                <a:cubicBezTo>
                  <a:pt x="2885" y="276"/>
                  <a:pt x="2866" y="234"/>
                  <a:pt x="2823" y="234"/>
                </a:cubicBezTo>
                <a:cubicBezTo>
                  <a:pt x="2781" y="234"/>
                  <a:pt x="2761" y="276"/>
                  <a:pt x="2761" y="316"/>
                </a:cubicBezTo>
                <a:close/>
                <a:moveTo>
                  <a:pt x="2967" y="214"/>
                </a:moveTo>
                <a:lnTo>
                  <a:pt x="2967" y="413"/>
                </a:lnTo>
                <a:cubicBezTo>
                  <a:pt x="2967" y="433"/>
                  <a:pt x="2967" y="464"/>
                  <a:pt x="2928" y="464"/>
                </a:cubicBezTo>
                <a:cubicBezTo>
                  <a:pt x="2902" y="464"/>
                  <a:pt x="2894" y="450"/>
                  <a:pt x="2888" y="430"/>
                </a:cubicBezTo>
                <a:cubicBezTo>
                  <a:pt x="2868" y="453"/>
                  <a:pt x="2843" y="467"/>
                  <a:pt x="2812" y="467"/>
                </a:cubicBezTo>
                <a:cubicBezTo>
                  <a:pt x="2736" y="467"/>
                  <a:pt x="2679" y="405"/>
                  <a:pt x="2679" y="316"/>
                </a:cubicBezTo>
                <a:cubicBezTo>
                  <a:pt x="2679" y="228"/>
                  <a:pt x="2739" y="161"/>
                  <a:pt x="2812" y="161"/>
                </a:cubicBezTo>
                <a:cubicBezTo>
                  <a:pt x="2843" y="161"/>
                  <a:pt x="2871" y="172"/>
                  <a:pt x="2888" y="197"/>
                </a:cubicBezTo>
                <a:cubicBezTo>
                  <a:pt x="2891" y="177"/>
                  <a:pt x="2908" y="163"/>
                  <a:pt x="2928" y="163"/>
                </a:cubicBezTo>
                <a:cubicBezTo>
                  <a:pt x="2967" y="163"/>
                  <a:pt x="2967" y="194"/>
                  <a:pt x="2967" y="214"/>
                </a:cubicBezTo>
                <a:close/>
                <a:moveTo>
                  <a:pt x="3221" y="208"/>
                </a:moveTo>
                <a:cubicBezTo>
                  <a:pt x="3221" y="225"/>
                  <a:pt x="3210" y="248"/>
                  <a:pt x="3190" y="248"/>
                </a:cubicBezTo>
                <a:cubicBezTo>
                  <a:pt x="3170" y="248"/>
                  <a:pt x="3153" y="231"/>
                  <a:pt x="3128" y="234"/>
                </a:cubicBezTo>
                <a:cubicBezTo>
                  <a:pt x="3083" y="234"/>
                  <a:pt x="3060" y="273"/>
                  <a:pt x="3060" y="316"/>
                </a:cubicBezTo>
                <a:cubicBezTo>
                  <a:pt x="3060" y="352"/>
                  <a:pt x="3086" y="393"/>
                  <a:pt x="3128" y="393"/>
                </a:cubicBezTo>
                <a:cubicBezTo>
                  <a:pt x="3148" y="393"/>
                  <a:pt x="3179" y="378"/>
                  <a:pt x="3187" y="378"/>
                </a:cubicBezTo>
                <a:cubicBezTo>
                  <a:pt x="3207" y="378"/>
                  <a:pt x="3221" y="392"/>
                  <a:pt x="3221" y="410"/>
                </a:cubicBezTo>
                <a:cubicBezTo>
                  <a:pt x="3221" y="450"/>
                  <a:pt x="3151" y="464"/>
                  <a:pt x="3122" y="464"/>
                </a:cubicBezTo>
                <a:cubicBezTo>
                  <a:pt x="3035" y="464"/>
                  <a:pt x="2978" y="394"/>
                  <a:pt x="2978" y="313"/>
                </a:cubicBezTo>
                <a:cubicBezTo>
                  <a:pt x="2978" y="231"/>
                  <a:pt x="3038" y="158"/>
                  <a:pt x="3122" y="158"/>
                </a:cubicBezTo>
                <a:cubicBezTo>
                  <a:pt x="3156" y="158"/>
                  <a:pt x="3221" y="169"/>
                  <a:pt x="3221" y="208"/>
                </a:cubicBezTo>
                <a:close/>
                <a:moveTo>
                  <a:pt x="3300" y="287"/>
                </a:moveTo>
                <a:lnTo>
                  <a:pt x="3427" y="287"/>
                </a:lnTo>
                <a:cubicBezTo>
                  <a:pt x="3421" y="251"/>
                  <a:pt x="3399" y="225"/>
                  <a:pt x="3362" y="225"/>
                </a:cubicBezTo>
                <a:cubicBezTo>
                  <a:pt x="3328" y="225"/>
                  <a:pt x="3303" y="254"/>
                  <a:pt x="3300" y="287"/>
                </a:cubicBezTo>
                <a:close/>
                <a:moveTo>
                  <a:pt x="3472" y="338"/>
                </a:moveTo>
                <a:lnTo>
                  <a:pt x="3297" y="338"/>
                </a:lnTo>
                <a:cubicBezTo>
                  <a:pt x="3303" y="378"/>
                  <a:pt x="3337" y="393"/>
                  <a:pt x="3373" y="393"/>
                </a:cubicBezTo>
                <a:cubicBezTo>
                  <a:pt x="3416" y="393"/>
                  <a:pt x="3444" y="363"/>
                  <a:pt x="3464" y="363"/>
                </a:cubicBezTo>
                <a:cubicBezTo>
                  <a:pt x="3481" y="363"/>
                  <a:pt x="3498" y="380"/>
                  <a:pt x="3498" y="396"/>
                </a:cubicBezTo>
                <a:cubicBezTo>
                  <a:pt x="3498" y="430"/>
                  <a:pt x="3427" y="464"/>
                  <a:pt x="3368" y="464"/>
                </a:cubicBezTo>
                <a:cubicBezTo>
                  <a:pt x="3277" y="464"/>
                  <a:pt x="3218" y="399"/>
                  <a:pt x="3218" y="313"/>
                </a:cubicBezTo>
                <a:cubicBezTo>
                  <a:pt x="3218" y="231"/>
                  <a:pt x="3277" y="158"/>
                  <a:pt x="3362" y="158"/>
                </a:cubicBezTo>
                <a:cubicBezTo>
                  <a:pt x="3450" y="158"/>
                  <a:pt x="3506" y="234"/>
                  <a:pt x="3506" y="301"/>
                </a:cubicBezTo>
                <a:cubicBezTo>
                  <a:pt x="3506" y="327"/>
                  <a:pt x="3498" y="338"/>
                  <a:pt x="3472" y="3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36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750" y="1982392"/>
            <a:ext cx="7121138" cy="2776538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  <a:lvl3pPr marL="161992" marR="0" indent="-161992" algn="l" defTabSz="685766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40680D-3355-DF44-99C3-56A1D6E47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6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image and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 userDrawn="1"/>
        </p:nvSpPr>
        <p:spPr bwMode="auto">
          <a:xfrm rot="11731337">
            <a:off x="3492406" y="-1642896"/>
            <a:ext cx="2862262" cy="2647950"/>
          </a:xfrm>
          <a:custGeom>
            <a:avLst/>
            <a:gdLst>
              <a:gd name="G0" fmla="+- 1 0 0"/>
              <a:gd name="G1" fmla="+- 1 0 0"/>
              <a:gd name="G2" fmla="*/ 1 0 0"/>
              <a:gd name="G3" fmla="*/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7302 0 0"/>
              <a:gd name="G12" fmla="+- 7238 0 0"/>
              <a:gd name="G13" fmla="+- 7218 0 0"/>
              <a:gd name="G14" fmla="+- 1 0 0"/>
              <a:gd name="G15" fmla="+- 1 0 0"/>
              <a:gd name="G16" fmla="+- 1 0 0"/>
              <a:gd name="G17" fmla="+- 1 0 0"/>
              <a:gd name="T0" fmla="*/ 2814732 w 7949"/>
              <a:gd name="T1" fmla="*/ 0 h 7357"/>
              <a:gd name="T2" fmla="*/ 2857941 w 7949"/>
              <a:gd name="T3" fmla="*/ 51829 h 7357"/>
              <a:gd name="T4" fmla="*/ 2543953 w 7949"/>
              <a:gd name="T5" fmla="*/ 2505421 h 7357"/>
              <a:gd name="T6" fmla="*/ 2500383 w 7949"/>
              <a:gd name="T7" fmla="*/ 2546092 h 7357"/>
              <a:gd name="T8" fmla="*/ 47890 w 7949"/>
              <a:gd name="T9" fmla="*/ 2647590 h 7357"/>
              <a:gd name="T10" fmla="*/ 44290 w 7949"/>
              <a:gd name="T11" fmla="*/ 2647590 h 7357"/>
              <a:gd name="T12" fmla="*/ 0 w 7949"/>
              <a:gd name="T13" fmla="*/ 2605119 h 7357"/>
              <a:gd name="T14" fmla="*/ 0 w 7949"/>
              <a:gd name="T15" fmla="*/ 2597921 h 7357"/>
              <a:gd name="T16" fmla="*/ 2811131 w 7949"/>
              <a:gd name="T17" fmla="*/ 0 h 7357"/>
              <a:gd name="T18" fmla="*/ 2814732 w 7949"/>
              <a:gd name="T19" fmla="*/ 0 h 7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9" h="7357">
                <a:moveTo>
                  <a:pt x="7817" y="0"/>
                </a:moveTo>
                <a:cubicBezTo>
                  <a:pt x="7891" y="3"/>
                  <a:pt x="7948" y="71"/>
                  <a:pt x="7937" y="144"/>
                </a:cubicBezTo>
                <a:lnTo>
                  <a:pt x="7065" y="6961"/>
                </a:lnTo>
                <a:cubicBezTo>
                  <a:pt x="7057" y="7023"/>
                  <a:pt x="7006" y="7071"/>
                  <a:pt x="6944" y="7074"/>
                </a:cubicBezTo>
                <a:lnTo>
                  <a:pt x="133" y="7356"/>
                </a:lnTo>
                <a:lnTo>
                  <a:pt x="123" y="7356"/>
                </a:lnTo>
                <a:cubicBezTo>
                  <a:pt x="58" y="7354"/>
                  <a:pt x="5" y="7302"/>
                  <a:pt x="0" y="7238"/>
                </a:cubicBezTo>
                <a:lnTo>
                  <a:pt x="0" y="7218"/>
                </a:lnTo>
                <a:cubicBezTo>
                  <a:pt x="90" y="6199"/>
                  <a:pt x="914" y="138"/>
                  <a:pt x="7807" y="0"/>
                </a:cubicBezTo>
                <a:lnTo>
                  <a:pt x="7817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Freeform 6"/>
          <p:cNvSpPr>
            <a:spLocks noChangeArrowheads="1"/>
          </p:cNvSpPr>
          <p:nvPr userDrawn="1"/>
        </p:nvSpPr>
        <p:spPr bwMode="auto">
          <a:xfrm rot="11850912">
            <a:off x="-705477" y="3915133"/>
            <a:ext cx="3011645" cy="2456734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8285 0 0"/>
              <a:gd name="G12" fmla="+- 8214 0 0"/>
              <a:gd name="G13" fmla="*/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T0" fmla="*/ 3730265 w 10365"/>
              <a:gd name="T1" fmla="*/ 669714 h 8452"/>
              <a:gd name="T2" fmla="*/ 3727386 w 10365"/>
              <a:gd name="T3" fmla="*/ 678716 h 8452"/>
              <a:gd name="T4" fmla="*/ 2342753 w 10365"/>
              <a:gd name="T5" fmla="*/ 2533031 h 8452"/>
              <a:gd name="T6" fmla="*/ 45711 w 10365"/>
              <a:gd name="T7" fmla="*/ 3006512 h 8452"/>
              <a:gd name="T8" fmla="*/ 0 w 10365"/>
              <a:gd name="T9" fmla="*/ 2957543 h 8452"/>
              <a:gd name="T10" fmla="*/ 1196391 w 10365"/>
              <a:gd name="T11" fmla="*/ 830301 h 8452"/>
              <a:gd name="T12" fmla="*/ 3704710 w 10365"/>
              <a:gd name="T13" fmla="*/ 616785 h 8452"/>
              <a:gd name="T14" fmla="*/ 3730265 w 10365"/>
              <a:gd name="T15" fmla="*/ 649911 h 8452"/>
              <a:gd name="T16" fmla="*/ 3730265 w 10365"/>
              <a:gd name="T17" fmla="*/ 669714 h 8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65" h="8452">
                <a:moveTo>
                  <a:pt x="10364" y="1860"/>
                </a:moveTo>
                <a:cubicBezTo>
                  <a:pt x="10362" y="1868"/>
                  <a:pt x="10360" y="1877"/>
                  <a:pt x="10356" y="1885"/>
                </a:cubicBezTo>
                <a:cubicBezTo>
                  <a:pt x="10085" y="2518"/>
                  <a:pt x="8676" y="5615"/>
                  <a:pt x="6509" y="7035"/>
                </a:cubicBezTo>
                <a:cubicBezTo>
                  <a:pt x="4343" y="8451"/>
                  <a:pt x="835" y="8378"/>
                  <a:pt x="127" y="8350"/>
                </a:cubicBezTo>
                <a:cubicBezTo>
                  <a:pt x="56" y="8347"/>
                  <a:pt x="0" y="8285"/>
                  <a:pt x="0" y="8214"/>
                </a:cubicBezTo>
                <a:cubicBezTo>
                  <a:pt x="11" y="7565"/>
                  <a:pt x="234" y="4583"/>
                  <a:pt x="3324" y="2306"/>
                </a:cubicBezTo>
                <a:cubicBezTo>
                  <a:pt x="6450" y="0"/>
                  <a:pt x="9664" y="1400"/>
                  <a:pt x="10293" y="1713"/>
                </a:cubicBezTo>
                <a:cubicBezTo>
                  <a:pt x="10331" y="1731"/>
                  <a:pt x="10356" y="1767"/>
                  <a:pt x="10364" y="1805"/>
                </a:cubicBezTo>
                <a:lnTo>
                  <a:pt x="10364" y="186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9698" y="1993919"/>
            <a:ext cx="3692102" cy="16153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0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9698" y="2126771"/>
            <a:ext cx="3692102" cy="1954342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1"/>
            <a:r>
              <a:rPr lang="en-US" dirty="0"/>
              <a:t>Content and information sits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919383"/>
            <a:ext cx="3692102" cy="643034"/>
          </a:xfrm>
        </p:spPr>
        <p:txBody>
          <a:bodyPr anchor="t" anchorCtr="0"/>
          <a:lstStyle>
            <a:lvl1pPr>
              <a:lnSpc>
                <a:spcPct val="100000"/>
              </a:lnSpc>
              <a:defRPr sz="3500" spc="-38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72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9698" y="992640"/>
            <a:ext cx="3692102" cy="643034"/>
          </a:xfrm>
        </p:spPr>
        <p:txBody>
          <a:bodyPr anchor="t" anchorCtr="0"/>
          <a:lstStyle>
            <a:lvl1pPr>
              <a:lnSpc>
                <a:spcPct val="100000"/>
              </a:lnSpc>
              <a:defRPr sz="3500" spc="-38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49698" y="1993919"/>
            <a:ext cx="3692102" cy="16153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9698" y="2126770"/>
            <a:ext cx="3692102" cy="2348977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1"/>
            <a:r>
              <a:rPr lang="en-US" dirty="0"/>
              <a:t>Content and information sits here</a:t>
            </a:r>
          </a:p>
        </p:txBody>
      </p:sp>
    </p:spTree>
    <p:extLst>
      <p:ext uri="{BB962C8B-B14F-4D97-AF65-F5344CB8AC3E}">
        <p14:creationId xmlns:p14="http://schemas.microsoft.com/office/powerpoint/2010/main" val="395869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4">
            <a:extLst>
              <a:ext uri="{FF2B5EF4-FFF2-40B4-BE49-F238E27FC236}">
                <a16:creationId xmlns:a16="http://schemas.microsoft.com/office/drawing/2014/main" id="{290DA56D-76B8-0C4C-828B-01086FF08243}"/>
              </a:ext>
            </a:extLst>
          </p:cNvPr>
          <p:cNvSpPr>
            <a:spLocks noChangeArrowheads="1"/>
          </p:cNvSpPr>
          <p:nvPr userDrawn="1"/>
        </p:nvSpPr>
        <p:spPr bwMode="auto">
          <a:xfrm rot="21289455">
            <a:off x="6045843" y="-2054877"/>
            <a:ext cx="3516546" cy="3231164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0 0"/>
              <a:gd name="T0" fmla="*/ 2641 256 1"/>
              <a:gd name="T1" fmla="*/ 0 256 1"/>
              <a:gd name="G24" fmla="+- 0 T0 T1"/>
              <a:gd name="G25" fmla="sin G23 G24"/>
              <a:gd name="G26" fmla="+- 2579 0 0"/>
              <a:gd name="G27" fmla="+- 1 0 0"/>
              <a:gd name="G28" fmla="+- 1 0 0"/>
              <a:gd name="G29" fmla="*/ 1 0 0"/>
              <a:gd name="G30" fmla="sin 54736 G29"/>
              <a:gd name="G31" fmla="*/ 1 0 0"/>
              <a:gd name="G32" fmla="cos 54747 G31"/>
              <a:gd name="G33" fmla="+- G30 0 G32"/>
              <a:gd name="G34" fmla="*/ G33 65535 1"/>
              <a:gd name="G35" fmla="+- G34 10800 0"/>
              <a:gd name="G36" fmla="+- 1 0 0"/>
              <a:gd name="G37" fmla="+- 1 0 0"/>
              <a:gd name="G38" fmla="+- 1 0 0"/>
              <a:gd name="G39" fmla="+- 1 0 0"/>
              <a:gd name="T2" fmla="*/ 2190907 w 9781"/>
              <a:gd name="T3" fmla="*/ 0 h 8988"/>
              <a:gd name="T4" fmla="*/ 2232666 w 9781"/>
              <a:gd name="T5" fmla="*/ 34556 h 8988"/>
              <a:gd name="T6" fmla="*/ 3500555 w 9781"/>
              <a:gd name="T7" fmla="*/ 1787564 h 8988"/>
              <a:gd name="T8" fmla="*/ 3520715 w 9781"/>
              <a:gd name="T9" fmla="*/ 1819240 h 8988"/>
              <a:gd name="T10" fmla="*/ 3520715 w 9781"/>
              <a:gd name="T11" fmla="*/ 1835439 h 8988"/>
              <a:gd name="T12" fmla="*/ 3512435 w 9781"/>
              <a:gd name="T13" fmla="*/ 1855596 h 8988"/>
              <a:gd name="T14" fmla="*/ 2567818 w 9781"/>
              <a:gd name="T15" fmla="*/ 3213727 h 8988"/>
              <a:gd name="T16" fmla="*/ 2530379 w 9781"/>
              <a:gd name="T17" fmla="*/ 3234965 h 8988"/>
              <a:gd name="T18" fmla="*/ 2524259 w 9781"/>
              <a:gd name="T19" fmla="*/ 3234965 h 8988"/>
              <a:gd name="T20" fmla="*/ 363951 w 9781"/>
              <a:gd name="T21" fmla="*/ 3083782 h 8988"/>
              <a:gd name="T22" fmla="*/ 318952 w 9781"/>
              <a:gd name="T23" fmla="*/ 3042026 h 8988"/>
              <a:gd name="T24" fmla="*/ 3240 w 9781"/>
              <a:gd name="T25" fmla="*/ 950656 h 8988"/>
              <a:gd name="T26" fmla="*/ 32759 w 9781"/>
              <a:gd name="T27" fmla="*/ 898101 h 8988"/>
              <a:gd name="T28" fmla="*/ 2166428 w 9781"/>
              <a:gd name="T29" fmla="*/ 3960 h 8988"/>
              <a:gd name="T30" fmla="*/ 2180827 w 9781"/>
              <a:gd name="T31" fmla="*/ 0 h 8988"/>
              <a:gd name="T32" fmla="*/ 2190907 w 9781"/>
              <a:gd name="T33" fmla="*/ 0 h 8988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1" h="8988">
                <a:moveTo>
                  <a:pt x="6086" y="0"/>
                </a:moveTo>
                <a:cubicBezTo>
                  <a:pt x="6139" y="6"/>
                  <a:pt x="6186" y="43"/>
                  <a:pt x="6202" y="96"/>
                </a:cubicBezTo>
                <a:cubicBezTo>
                  <a:pt x="7065" y="2963"/>
                  <a:pt x="9207" y="4604"/>
                  <a:pt x="9724" y="4966"/>
                </a:cubicBezTo>
                <a:cubicBezTo>
                  <a:pt x="9755" y="4988"/>
                  <a:pt x="9774" y="5020"/>
                  <a:pt x="9780" y="5054"/>
                </a:cubicBezTo>
                <a:lnTo>
                  <a:pt x="9780" y="5099"/>
                </a:lnTo>
                <a:cubicBezTo>
                  <a:pt x="9777" y="5118"/>
                  <a:pt x="9769" y="5138"/>
                  <a:pt x="9757" y="5155"/>
                </a:cubicBezTo>
                <a:lnTo>
                  <a:pt x="7133" y="8928"/>
                </a:lnTo>
                <a:cubicBezTo>
                  <a:pt x="7109" y="8962"/>
                  <a:pt x="7071" y="8984"/>
                  <a:pt x="7029" y="8987"/>
                </a:cubicBezTo>
                <a:lnTo>
                  <a:pt x="7012" y="8987"/>
                </a:lnTo>
                <a:lnTo>
                  <a:pt x="1011" y="8567"/>
                </a:lnTo>
                <a:cubicBezTo>
                  <a:pt x="949" y="8561"/>
                  <a:pt x="895" y="8513"/>
                  <a:pt x="886" y="8451"/>
                </a:cubicBezTo>
                <a:lnTo>
                  <a:pt x="9" y="2641"/>
                </a:lnTo>
                <a:cubicBezTo>
                  <a:pt x="0" y="2579"/>
                  <a:pt x="34" y="2520"/>
                  <a:pt x="91" y="2495"/>
                </a:cubicBezTo>
                <a:lnTo>
                  <a:pt x="6018" y="11"/>
                </a:lnTo>
                <a:cubicBezTo>
                  <a:pt x="6031" y="5"/>
                  <a:pt x="6045" y="1"/>
                  <a:pt x="6058" y="0"/>
                </a:cubicBezTo>
                <a:lnTo>
                  <a:pt x="6086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982392"/>
            <a:ext cx="23812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27400" y="1982392"/>
            <a:ext cx="52768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627063" y="191869"/>
            <a:ext cx="2070475" cy="478824"/>
            <a:chOff x="0" y="0"/>
            <a:chExt cx="1263650" cy="306387"/>
          </a:xfrm>
          <a:solidFill>
            <a:srgbClr val="FFFFFF"/>
          </a:solidFill>
        </p:grpSpPr>
        <p:sp>
          <p:nvSpPr>
            <p:cNvPr id="20" name="Freeform 19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924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982392"/>
            <a:ext cx="23812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27400" y="1982392"/>
            <a:ext cx="52768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34800EC-46BF-C74D-B50F-4AA3BBE2CDA1}"/>
              </a:ext>
            </a:extLst>
          </p:cNvPr>
          <p:cNvSpPr>
            <a:spLocks noChangeArrowheads="1"/>
          </p:cNvSpPr>
          <p:nvPr userDrawn="1"/>
        </p:nvSpPr>
        <p:spPr bwMode="auto">
          <a:xfrm rot="19196886">
            <a:off x="6226598" y="-1380947"/>
            <a:ext cx="3745856" cy="347284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2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s logo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18792648-0A6C-324B-AB51-F861A454FFB3}"/>
              </a:ext>
            </a:extLst>
          </p:cNvPr>
          <p:cNvSpPr>
            <a:spLocks noChangeArrowheads="1"/>
          </p:cNvSpPr>
          <p:nvPr userDrawn="1"/>
        </p:nvSpPr>
        <p:spPr bwMode="auto">
          <a:xfrm rot="12320419">
            <a:off x="6035201" y="-1048840"/>
            <a:ext cx="3538246" cy="288630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8285 0 0"/>
              <a:gd name="G12" fmla="+- 8214 0 0"/>
              <a:gd name="G13" fmla="*/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T0" fmla="*/ 3730265 w 10365"/>
              <a:gd name="T1" fmla="*/ 669714 h 8452"/>
              <a:gd name="T2" fmla="*/ 3727386 w 10365"/>
              <a:gd name="T3" fmla="*/ 678716 h 8452"/>
              <a:gd name="T4" fmla="*/ 2342753 w 10365"/>
              <a:gd name="T5" fmla="*/ 2533031 h 8452"/>
              <a:gd name="T6" fmla="*/ 45711 w 10365"/>
              <a:gd name="T7" fmla="*/ 3006512 h 8452"/>
              <a:gd name="T8" fmla="*/ 0 w 10365"/>
              <a:gd name="T9" fmla="*/ 2957543 h 8452"/>
              <a:gd name="T10" fmla="*/ 1196391 w 10365"/>
              <a:gd name="T11" fmla="*/ 830301 h 8452"/>
              <a:gd name="T12" fmla="*/ 3704710 w 10365"/>
              <a:gd name="T13" fmla="*/ 616785 h 8452"/>
              <a:gd name="T14" fmla="*/ 3730265 w 10365"/>
              <a:gd name="T15" fmla="*/ 649911 h 8452"/>
              <a:gd name="T16" fmla="*/ 3730265 w 10365"/>
              <a:gd name="T17" fmla="*/ 669714 h 8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65" h="8452">
                <a:moveTo>
                  <a:pt x="10364" y="1860"/>
                </a:moveTo>
                <a:cubicBezTo>
                  <a:pt x="10362" y="1868"/>
                  <a:pt x="10360" y="1877"/>
                  <a:pt x="10356" y="1885"/>
                </a:cubicBezTo>
                <a:cubicBezTo>
                  <a:pt x="10085" y="2518"/>
                  <a:pt x="8676" y="5615"/>
                  <a:pt x="6509" y="7035"/>
                </a:cubicBezTo>
                <a:cubicBezTo>
                  <a:pt x="4343" y="8451"/>
                  <a:pt x="835" y="8378"/>
                  <a:pt x="127" y="8350"/>
                </a:cubicBezTo>
                <a:cubicBezTo>
                  <a:pt x="56" y="8347"/>
                  <a:pt x="0" y="8285"/>
                  <a:pt x="0" y="8214"/>
                </a:cubicBezTo>
                <a:cubicBezTo>
                  <a:pt x="11" y="7565"/>
                  <a:pt x="234" y="4583"/>
                  <a:pt x="3324" y="2306"/>
                </a:cubicBezTo>
                <a:cubicBezTo>
                  <a:pt x="6450" y="0"/>
                  <a:pt x="9664" y="1400"/>
                  <a:pt x="10293" y="1713"/>
                </a:cubicBezTo>
                <a:cubicBezTo>
                  <a:pt x="10331" y="1731"/>
                  <a:pt x="10356" y="1767"/>
                  <a:pt x="10364" y="1805"/>
                </a:cubicBezTo>
                <a:lnTo>
                  <a:pt x="10364" y="18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982392"/>
            <a:ext cx="23812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27400" y="1982392"/>
            <a:ext cx="52768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697835" y="342061"/>
            <a:ext cx="2070475" cy="478824"/>
            <a:chOff x="0" y="0"/>
            <a:chExt cx="1263650" cy="306387"/>
          </a:xfrm>
          <a:solidFill>
            <a:srgbClr val="FFFFFF"/>
          </a:solidFill>
        </p:grpSpPr>
        <p:sp>
          <p:nvSpPr>
            <p:cNvPr id="17" name="Freeform 16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2481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two column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982392"/>
            <a:ext cx="23812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27400" y="1982392"/>
            <a:ext cx="5276850" cy="27765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8792648-0A6C-324B-AB51-F861A454FFB3}"/>
              </a:ext>
            </a:extLst>
          </p:cNvPr>
          <p:cNvSpPr>
            <a:spLocks noChangeArrowheads="1"/>
          </p:cNvSpPr>
          <p:nvPr userDrawn="1"/>
        </p:nvSpPr>
        <p:spPr bwMode="auto">
          <a:xfrm rot="12320419">
            <a:off x="6035201" y="-1048840"/>
            <a:ext cx="3538246" cy="288630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8285 0 0"/>
              <a:gd name="G12" fmla="+- 8214 0 0"/>
              <a:gd name="G13" fmla="*/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T0" fmla="*/ 3730265 w 10365"/>
              <a:gd name="T1" fmla="*/ 669714 h 8452"/>
              <a:gd name="T2" fmla="*/ 3727386 w 10365"/>
              <a:gd name="T3" fmla="*/ 678716 h 8452"/>
              <a:gd name="T4" fmla="*/ 2342753 w 10365"/>
              <a:gd name="T5" fmla="*/ 2533031 h 8452"/>
              <a:gd name="T6" fmla="*/ 45711 w 10365"/>
              <a:gd name="T7" fmla="*/ 3006512 h 8452"/>
              <a:gd name="T8" fmla="*/ 0 w 10365"/>
              <a:gd name="T9" fmla="*/ 2957543 h 8452"/>
              <a:gd name="T10" fmla="*/ 1196391 w 10365"/>
              <a:gd name="T11" fmla="*/ 830301 h 8452"/>
              <a:gd name="T12" fmla="*/ 3704710 w 10365"/>
              <a:gd name="T13" fmla="*/ 616785 h 8452"/>
              <a:gd name="T14" fmla="*/ 3730265 w 10365"/>
              <a:gd name="T15" fmla="*/ 649911 h 8452"/>
              <a:gd name="T16" fmla="*/ 3730265 w 10365"/>
              <a:gd name="T17" fmla="*/ 669714 h 8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65" h="8452">
                <a:moveTo>
                  <a:pt x="10364" y="1860"/>
                </a:moveTo>
                <a:cubicBezTo>
                  <a:pt x="10362" y="1868"/>
                  <a:pt x="10360" y="1877"/>
                  <a:pt x="10356" y="1885"/>
                </a:cubicBezTo>
                <a:cubicBezTo>
                  <a:pt x="10085" y="2518"/>
                  <a:pt x="8676" y="5615"/>
                  <a:pt x="6509" y="7035"/>
                </a:cubicBezTo>
                <a:cubicBezTo>
                  <a:pt x="4343" y="8451"/>
                  <a:pt x="835" y="8378"/>
                  <a:pt x="127" y="8350"/>
                </a:cubicBezTo>
                <a:cubicBezTo>
                  <a:pt x="56" y="8347"/>
                  <a:pt x="0" y="8285"/>
                  <a:pt x="0" y="8214"/>
                </a:cubicBezTo>
                <a:cubicBezTo>
                  <a:pt x="11" y="7565"/>
                  <a:pt x="234" y="4583"/>
                  <a:pt x="3324" y="2306"/>
                </a:cubicBezTo>
                <a:cubicBezTo>
                  <a:pt x="6450" y="0"/>
                  <a:pt x="9664" y="1400"/>
                  <a:pt x="10293" y="1713"/>
                </a:cubicBezTo>
                <a:cubicBezTo>
                  <a:pt x="10331" y="1731"/>
                  <a:pt x="10356" y="1767"/>
                  <a:pt x="10364" y="1805"/>
                </a:cubicBezTo>
                <a:lnTo>
                  <a:pt x="10364" y="18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1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e - 2 columns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982392"/>
            <a:ext cx="2381250" cy="27765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27400" y="1982392"/>
            <a:ext cx="5276850" cy="27765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40680D-3355-DF44-99C3-56A1D6E47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6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page - 2 columns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982392"/>
            <a:ext cx="2381250" cy="27765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27400" y="1982392"/>
            <a:ext cx="5276850" cy="27765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40680D-3355-DF44-99C3-56A1D6E47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54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 – don’t place text over the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38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ed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8952" y="829819"/>
            <a:ext cx="4782312" cy="1447038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4600" baseline="0"/>
            </a:lvl1pPr>
          </a:lstStyle>
          <a:p>
            <a:r>
              <a:rPr lang="en-US" dirty="0"/>
              <a:t>co-branded presentation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89550" y="2454275"/>
            <a:ext cx="0" cy="447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108325" y="2454275"/>
            <a:ext cx="2378075" cy="4476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logo</a:t>
            </a:r>
          </a:p>
        </p:txBody>
      </p:sp>
      <p:sp>
        <p:nvSpPr>
          <p:cNvPr id="8" name="Freeform 5"/>
          <p:cNvSpPr>
            <a:spLocks noChangeArrowheads="1"/>
          </p:cNvSpPr>
          <p:nvPr userDrawn="1"/>
        </p:nvSpPr>
        <p:spPr bwMode="auto">
          <a:xfrm rot="17599908">
            <a:off x="-528305" y="3556546"/>
            <a:ext cx="3400416" cy="312445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9" name="Freeform 4"/>
          <p:cNvSpPr>
            <a:spLocks noChangeArrowheads="1"/>
          </p:cNvSpPr>
          <p:nvPr userDrawn="1"/>
        </p:nvSpPr>
        <p:spPr bwMode="auto">
          <a:xfrm rot="8825899">
            <a:off x="5774193" y="-1584499"/>
            <a:ext cx="3849463" cy="353706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0 0"/>
              <a:gd name="T0" fmla="*/ 2641 256 1"/>
              <a:gd name="T1" fmla="*/ 0 256 1"/>
              <a:gd name="G24" fmla="+- 0 T0 T1"/>
              <a:gd name="G25" fmla="sin G23 G24"/>
              <a:gd name="G26" fmla="+- 2579 0 0"/>
              <a:gd name="G27" fmla="+- 1 0 0"/>
              <a:gd name="G28" fmla="+- 1 0 0"/>
              <a:gd name="G29" fmla="*/ 1 0 0"/>
              <a:gd name="G30" fmla="sin 54736 G29"/>
              <a:gd name="G31" fmla="*/ 1 0 0"/>
              <a:gd name="G32" fmla="cos 54747 G31"/>
              <a:gd name="G33" fmla="+- G30 0 G32"/>
              <a:gd name="G34" fmla="*/ G33 65535 1"/>
              <a:gd name="G35" fmla="+- G34 10800 0"/>
              <a:gd name="G36" fmla="+- 1 0 0"/>
              <a:gd name="G37" fmla="+- 1 0 0"/>
              <a:gd name="G38" fmla="+- 1 0 0"/>
              <a:gd name="G39" fmla="+- 1 0 0"/>
              <a:gd name="T2" fmla="*/ 2190907 w 9781"/>
              <a:gd name="T3" fmla="*/ 0 h 8988"/>
              <a:gd name="T4" fmla="*/ 2232666 w 9781"/>
              <a:gd name="T5" fmla="*/ 34556 h 8988"/>
              <a:gd name="T6" fmla="*/ 3500555 w 9781"/>
              <a:gd name="T7" fmla="*/ 1787564 h 8988"/>
              <a:gd name="T8" fmla="*/ 3520715 w 9781"/>
              <a:gd name="T9" fmla="*/ 1819240 h 8988"/>
              <a:gd name="T10" fmla="*/ 3520715 w 9781"/>
              <a:gd name="T11" fmla="*/ 1835439 h 8988"/>
              <a:gd name="T12" fmla="*/ 3512435 w 9781"/>
              <a:gd name="T13" fmla="*/ 1855596 h 8988"/>
              <a:gd name="T14" fmla="*/ 2567818 w 9781"/>
              <a:gd name="T15" fmla="*/ 3213727 h 8988"/>
              <a:gd name="T16" fmla="*/ 2530379 w 9781"/>
              <a:gd name="T17" fmla="*/ 3234965 h 8988"/>
              <a:gd name="T18" fmla="*/ 2524259 w 9781"/>
              <a:gd name="T19" fmla="*/ 3234965 h 8988"/>
              <a:gd name="T20" fmla="*/ 363951 w 9781"/>
              <a:gd name="T21" fmla="*/ 3083782 h 8988"/>
              <a:gd name="T22" fmla="*/ 318952 w 9781"/>
              <a:gd name="T23" fmla="*/ 3042026 h 8988"/>
              <a:gd name="T24" fmla="*/ 3240 w 9781"/>
              <a:gd name="T25" fmla="*/ 950656 h 8988"/>
              <a:gd name="T26" fmla="*/ 32759 w 9781"/>
              <a:gd name="T27" fmla="*/ 898101 h 8988"/>
              <a:gd name="T28" fmla="*/ 2166428 w 9781"/>
              <a:gd name="T29" fmla="*/ 3960 h 8988"/>
              <a:gd name="T30" fmla="*/ 2180827 w 9781"/>
              <a:gd name="T31" fmla="*/ 0 h 8988"/>
              <a:gd name="T32" fmla="*/ 2190907 w 9781"/>
              <a:gd name="T33" fmla="*/ 0 h 8988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1" h="8988">
                <a:moveTo>
                  <a:pt x="6086" y="0"/>
                </a:moveTo>
                <a:cubicBezTo>
                  <a:pt x="6139" y="6"/>
                  <a:pt x="6186" y="43"/>
                  <a:pt x="6202" y="96"/>
                </a:cubicBezTo>
                <a:cubicBezTo>
                  <a:pt x="7065" y="2963"/>
                  <a:pt x="9207" y="4604"/>
                  <a:pt x="9724" y="4966"/>
                </a:cubicBezTo>
                <a:cubicBezTo>
                  <a:pt x="9755" y="4988"/>
                  <a:pt x="9774" y="5020"/>
                  <a:pt x="9780" y="5054"/>
                </a:cubicBezTo>
                <a:lnTo>
                  <a:pt x="9780" y="5099"/>
                </a:lnTo>
                <a:cubicBezTo>
                  <a:pt x="9777" y="5118"/>
                  <a:pt x="9769" y="5138"/>
                  <a:pt x="9757" y="5155"/>
                </a:cubicBezTo>
                <a:lnTo>
                  <a:pt x="7133" y="8928"/>
                </a:lnTo>
                <a:cubicBezTo>
                  <a:pt x="7109" y="8962"/>
                  <a:pt x="7071" y="8984"/>
                  <a:pt x="7029" y="8987"/>
                </a:cubicBezTo>
                <a:lnTo>
                  <a:pt x="7012" y="8987"/>
                </a:lnTo>
                <a:lnTo>
                  <a:pt x="1011" y="8567"/>
                </a:lnTo>
                <a:cubicBezTo>
                  <a:pt x="949" y="8561"/>
                  <a:pt x="895" y="8513"/>
                  <a:pt x="886" y="8451"/>
                </a:cubicBezTo>
                <a:lnTo>
                  <a:pt x="9" y="2641"/>
                </a:lnTo>
                <a:cubicBezTo>
                  <a:pt x="0" y="2579"/>
                  <a:pt x="34" y="2520"/>
                  <a:pt x="91" y="2495"/>
                </a:cubicBezTo>
                <a:lnTo>
                  <a:pt x="6018" y="11"/>
                </a:lnTo>
                <a:cubicBezTo>
                  <a:pt x="6031" y="5"/>
                  <a:pt x="6045" y="1"/>
                  <a:pt x="6058" y="0"/>
                </a:cubicBezTo>
                <a:lnTo>
                  <a:pt x="6086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2185446"/>
            <a:ext cx="1962368" cy="9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1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>
            <a:spLocks noChangeArrowheads="1"/>
          </p:cNvSpPr>
          <p:nvPr userDrawn="1"/>
        </p:nvSpPr>
        <p:spPr bwMode="auto">
          <a:xfrm rot="19224922">
            <a:off x="6764853" y="3778739"/>
            <a:ext cx="2807190" cy="261532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6877" y="1996428"/>
            <a:ext cx="6214382" cy="1231491"/>
          </a:xfrm>
        </p:spPr>
        <p:txBody>
          <a:bodyPr anchor="t" anchorCtr="0"/>
          <a:lstStyle>
            <a:lvl1pPr algn="ctr">
              <a:defRPr sz="3900" spc="-38" baseline="0"/>
            </a:lvl1pPr>
          </a:lstStyle>
          <a:p>
            <a:r>
              <a:rPr lang="en-US" dirty="0"/>
              <a:t>thank you / end slide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141452" y="4604877"/>
            <a:ext cx="1462798" cy="338291"/>
            <a:chOff x="0" y="0"/>
            <a:chExt cx="1263650" cy="306387"/>
          </a:xfrm>
          <a:solidFill>
            <a:srgbClr val="FFFFFF"/>
          </a:solidFill>
        </p:grpSpPr>
        <p:sp>
          <p:nvSpPr>
            <p:cNvPr id="29" name="Freeform 28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" name="Freeform 31"/>
          <p:cNvSpPr>
            <a:spLocks noChangeArrowheads="1"/>
          </p:cNvSpPr>
          <p:nvPr userDrawn="1"/>
        </p:nvSpPr>
        <p:spPr bwMode="auto">
          <a:xfrm rot="17594085">
            <a:off x="5818000" y="-1262757"/>
            <a:ext cx="2133866" cy="2694741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*/ 1 0 0"/>
              <a:gd name="T0" fmla="*/ 3428 256 1"/>
              <a:gd name="T1" fmla="*/ 0 256 1"/>
              <a:gd name="G22" fmla="+- 0 T0 T1"/>
              <a:gd name="G23" fmla="cos G21 G22"/>
              <a:gd name="G24" fmla="+- 1702 0 0"/>
              <a:gd name="G25" fmla="+- 3381 0 0"/>
              <a:gd name="G26" fmla="+- 3360 0 0"/>
              <a:gd name="G27" fmla="*/ 1 0 0"/>
              <a:gd name="G28" fmla="+- 1 0 0"/>
              <a:gd name="G29" fmla="+- 1 0 0"/>
              <a:gd name="G30" fmla="+- 1 0 0"/>
              <a:gd name="G31" fmla="+- 1 0 0"/>
              <a:gd name="G32" fmla="*/ 1 0 0"/>
              <a:gd name="G33" fmla="+- 1 0 0"/>
              <a:gd name="G34" fmla="+- 1 0 0"/>
              <a:gd name="T2" fmla="*/ 1305546 w 8556"/>
              <a:gd name="T3" fmla="*/ 0 h 10749"/>
              <a:gd name="T4" fmla="*/ 1329663 w 8556"/>
              <a:gd name="T5" fmla="*/ 7201 h 10749"/>
              <a:gd name="T6" fmla="*/ 3058153 w 8556"/>
              <a:gd name="T7" fmla="*/ 1111517 h 10749"/>
              <a:gd name="T8" fmla="*/ 3079390 w 8556"/>
              <a:gd name="T9" fmla="*/ 1145723 h 10749"/>
              <a:gd name="T10" fmla="*/ 3079390 w 8556"/>
              <a:gd name="T11" fmla="*/ 1156165 h 10749"/>
              <a:gd name="T12" fmla="*/ 3076510 w 8556"/>
              <a:gd name="T13" fmla="*/ 1168407 h 10749"/>
              <a:gd name="T14" fmla="*/ 2022931 w 8556"/>
              <a:gd name="T15" fmla="*/ 3840440 h 10749"/>
              <a:gd name="T16" fmla="*/ 1986576 w 8556"/>
              <a:gd name="T17" fmla="*/ 3869965 h 10749"/>
              <a:gd name="T18" fmla="*/ 1972537 w 8556"/>
              <a:gd name="T19" fmla="*/ 3869965 h 10749"/>
              <a:gd name="T20" fmla="*/ 1941582 w 8556"/>
              <a:gd name="T21" fmla="*/ 3851602 h 10749"/>
              <a:gd name="T22" fmla="*/ 8999 w 8556"/>
              <a:gd name="T23" fmla="*/ 1241500 h 10749"/>
              <a:gd name="T24" fmla="*/ 0 w 8556"/>
              <a:gd name="T25" fmla="*/ 1217375 h 10749"/>
              <a:gd name="T26" fmla="*/ 0 w 8556"/>
              <a:gd name="T27" fmla="*/ 1209814 h 10749"/>
              <a:gd name="T28" fmla="*/ 15118 w 8556"/>
              <a:gd name="T29" fmla="*/ 1179569 h 10749"/>
              <a:gd name="T30" fmla="*/ 1272791 w 8556"/>
              <a:gd name="T31" fmla="*/ 12242 h 10749"/>
              <a:gd name="T32" fmla="*/ 1302307 w 8556"/>
              <a:gd name="T33" fmla="*/ 0 h 10749"/>
              <a:gd name="T34" fmla="*/ 1305546 w 8556"/>
              <a:gd name="T35" fmla="*/ 0 h 10749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56" h="10749">
                <a:moveTo>
                  <a:pt x="3627" y="0"/>
                </a:moveTo>
                <a:cubicBezTo>
                  <a:pt x="3650" y="1"/>
                  <a:pt x="3673" y="7"/>
                  <a:pt x="3694" y="20"/>
                </a:cubicBezTo>
                <a:lnTo>
                  <a:pt x="8496" y="3087"/>
                </a:lnTo>
                <a:cubicBezTo>
                  <a:pt x="8530" y="3109"/>
                  <a:pt x="8551" y="3144"/>
                  <a:pt x="8555" y="3182"/>
                </a:cubicBezTo>
                <a:lnTo>
                  <a:pt x="8555" y="3211"/>
                </a:lnTo>
                <a:cubicBezTo>
                  <a:pt x="8554" y="3222"/>
                  <a:pt x="8551" y="3234"/>
                  <a:pt x="8547" y="3245"/>
                </a:cubicBezTo>
                <a:lnTo>
                  <a:pt x="5620" y="10666"/>
                </a:lnTo>
                <a:cubicBezTo>
                  <a:pt x="5603" y="10713"/>
                  <a:pt x="5563" y="10742"/>
                  <a:pt x="5519" y="10748"/>
                </a:cubicBezTo>
                <a:lnTo>
                  <a:pt x="5480" y="10748"/>
                </a:lnTo>
                <a:cubicBezTo>
                  <a:pt x="5448" y="10743"/>
                  <a:pt x="5417" y="10727"/>
                  <a:pt x="5394" y="10697"/>
                </a:cubicBezTo>
                <a:lnTo>
                  <a:pt x="25" y="3448"/>
                </a:lnTo>
                <a:cubicBezTo>
                  <a:pt x="10" y="3428"/>
                  <a:pt x="2" y="3404"/>
                  <a:pt x="0" y="3381"/>
                </a:cubicBezTo>
                <a:lnTo>
                  <a:pt x="0" y="3360"/>
                </a:lnTo>
                <a:cubicBezTo>
                  <a:pt x="3" y="3329"/>
                  <a:pt x="17" y="3299"/>
                  <a:pt x="42" y="3276"/>
                </a:cubicBezTo>
                <a:lnTo>
                  <a:pt x="3536" y="34"/>
                </a:lnTo>
                <a:cubicBezTo>
                  <a:pt x="3558" y="12"/>
                  <a:pt x="3587" y="1"/>
                  <a:pt x="3618" y="0"/>
                </a:cubicBezTo>
                <a:lnTo>
                  <a:pt x="3627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Freeform 32"/>
          <p:cNvSpPr>
            <a:spLocks noChangeArrowheads="1"/>
          </p:cNvSpPr>
          <p:nvPr userDrawn="1"/>
        </p:nvSpPr>
        <p:spPr bwMode="auto">
          <a:xfrm rot="16200000">
            <a:off x="-1398266" y="3352314"/>
            <a:ext cx="2820915" cy="265507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716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3392 0 0"/>
              <a:gd name="G28" fmla="*/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T0" fmla="*/ 1314044 w 7935"/>
              <a:gd name="T1" fmla="*/ 0 h 7430"/>
              <a:gd name="T2" fmla="*/ 1986002 w 7935"/>
              <a:gd name="T3" fmla="*/ 135007 h 7430"/>
              <a:gd name="T4" fmla="*/ 2855553 w 7935"/>
              <a:gd name="T5" fmla="*/ 1221903 h 7430"/>
              <a:gd name="T6" fmla="*/ 2855553 w 7935"/>
              <a:gd name="T7" fmla="*/ 1289227 h 7430"/>
              <a:gd name="T8" fmla="*/ 2785370 w 7935"/>
              <a:gd name="T9" fmla="*/ 1653565 h 7430"/>
              <a:gd name="T10" fmla="*/ 1876589 w 7935"/>
              <a:gd name="T11" fmla="*/ 2521210 h 7430"/>
              <a:gd name="T12" fmla="*/ 1206790 w 7935"/>
              <a:gd name="T13" fmla="*/ 2674578 h 7430"/>
              <a:gd name="T14" fmla="*/ 1120410 w 7935"/>
              <a:gd name="T15" fmla="*/ 2674578 h 7430"/>
              <a:gd name="T16" fmla="*/ 885747 w 7935"/>
              <a:gd name="T17" fmla="*/ 2647217 h 7430"/>
              <a:gd name="T18" fmla="*/ 114812 w 7935"/>
              <a:gd name="T19" fmla="*/ 2049946 h 7430"/>
              <a:gd name="T20" fmla="*/ 19435 w 7935"/>
              <a:gd name="T21" fmla="*/ 1536559 h 7430"/>
              <a:gd name="T22" fmla="*/ 155483 w 7935"/>
              <a:gd name="T23" fmla="*/ 610592 h 7430"/>
              <a:gd name="T24" fmla="*/ 1280932 w 7935"/>
              <a:gd name="T25" fmla="*/ 0 h 7430"/>
              <a:gd name="T26" fmla="*/ 1314044 w 7935"/>
              <a:gd name="T27" fmla="*/ 0 h 7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35" h="7430">
                <a:moveTo>
                  <a:pt x="3651" y="0"/>
                </a:moveTo>
                <a:cubicBezTo>
                  <a:pt x="4285" y="6"/>
                  <a:pt x="4929" y="137"/>
                  <a:pt x="5518" y="375"/>
                </a:cubicBezTo>
                <a:cubicBezTo>
                  <a:pt x="6842" y="908"/>
                  <a:pt x="7892" y="1980"/>
                  <a:pt x="7934" y="3394"/>
                </a:cubicBezTo>
                <a:lnTo>
                  <a:pt x="7934" y="3581"/>
                </a:lnTo>
                <a:cubicBezTo>
                  <a:pt x="7923" y="3902"/>
                  <a:pt x="7861" y="4241"/>
                  <a:pt x="7739" y="4593"/>
                </a:cubicBezTo>
                <a:cubicBezTo>
                  <a:pt x="7344" y="5730"/>
                  <a:pt x="6292" y="6551"/>
                  <a:pt x="5214" y="7003"/>
                </a:cubicBezTo>
                <a:cubicBezTo>
                  <a:pt x="4625" y="7249"/>
                  <a:pt x="3989" y="7411"/>
                  <a:pt x="3353" y="7429"/>
                </a:cubicBezTo>
                <a:lnTo>
                  <a:pt x="3113" y="7429"/>
                </a:lnTo>
                <a:cubicBezTo>
                  <a:pt x="2894" y="7423"/>
                  <a:pt x="2676" y="7398"/>
                  <a:pt x="2461" y="7353"/>
                </a:cubicBezTo>
                <a:cubicBezTo>
                  <a:pt x="1541" y="7161"/>
                  <a:pt x="683" y="6560"/>
                  <a:pt x="319" y="5694"/>
                </a:cubicBezTo>
                <a:cubicBezTo>
                  <a:pt x="133" y="5245"/>
                  <a:pt x="82" y="4754"/>
                  <a:pt x="54" y="4268"/>
                </a:cubicBezTo>
                <a:cubicBezTo>
                  <a:pt x="0" y="3392"/>
                  <a:pt x="11" y="2469"/>
                  <a:pt x="432" y="1696"/>
                </a:cubicBezTo>
                <a:cubicBezTo>
                  <a:pt x="1069" y="529"/>
                  <a:pt x="2287" y="11"/>
                  <a:pt x="3559" y="0"/>
                </a:cubicBezTo>
                <a:lnTo>
                  <a:pt x="365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Freeform 33"/>
          <p:cNvSpPr>
            <a:spLocks noChangeArrowheads="1"/>
          </p:cNvSpPr>
          <p:nvPr userDrawn="1"/>
        </p:nvSpPr>
        <p:spPr bwMode="auto">
          <a:xfrm rot="8007773">
            <a:off x="1890681" y="-1177394"/>
            <a:ext cx="2081075" cy="211369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0 0"/>
              <a:gd name="T0" fmla="*/ 2641 256 1"/>
              <a:gd name="T1" fmla="*/ 0 256 1"/>
              <a:gd name="G24" fmla="+- 0 T0 T1"/>
              <a:gd name="G25" fmla="sin G23 G24"/>
              <a:gd name="G26" fmla="+- 2579 0 0"/>
              <a:gd name="G27" fmla="+- 1 0 0"/>
              <a:gd name="G28" fmla="+- 1 0 0"/>
              <a:gd name="G29" fmla="*/ 1 0 0"/>
              <a:gd name="G30" fmla="sin 54736 G29"/>
              <a:gd name="G31" fmla="*/ 1 0 0"/>
              <a:gd name="G32" fmla="cos 54747 G31"/>
              <a:gd name="G33" fmla="+- G30 0 G32"/>
              <a:gd name="G34" fmla="*/ G33 65535 1"/>
              <a:gd name="G35" fmla="+- G34 10800 0"/>
              <a:gd name="G36" fmla="+- 1 0 0"/>
              <a:gd name="G37" fmla="+- 1 0 0"/>
              <a:gd name="G38" fmla="+- 1 0 0"/>
              <a:gd name="G39" fmla="+- 1 0 0"/>
              <a:gd name="T2" fmla="*/ 2190907 w 9781"/>
              <a:gd name="T3" fmla="*/ 0 h 8988"/>
              <a:gd name="T4" fmla="*/ 2232666 w 9781"/>
              <a:gd name="T5" fmla="*/ 34556 h 8988"/>
              <a:gd name="T6" fmla="*/ 3500555 w 9781"/>
              <a:gd name="T7" fmla="*/ 1787564 h 8988"/>
              <a:gd name="T8" fmla="*/ 3520715 w 9781"/>
              <a:gd name="T9" fmla="*/ 1819240 h 8988"/>
              <a:gd name="T10" fmla="*/ 3520715 w 9781"/>
              <a:gd name="T11" fmla="*/ 1835439 h 8988"/>
              <a:gd name="T12" fmla="*/ 3512435 w 9781"/>
              <a:gd name="T13" fmla="*/ 1855596 h 8988"/>
              <a:gd name="T14" fmla="*/ 2567818 w 9781"/>
              <a:gd name="T15" fmla="*/ 3213727 h 8988"/>
              <a:gd name="T16" fmla="*/ 2530379 w 9781"/>
              <a:gd name="T17" fmla="*/ 3234965 h 8988"/>
              <a:gd name="T18" fmla="*/ 2524259 w 9781"/>
              <a:gd name="T19" fmla="*/ 3234965 h 8988"/>
              <a:gd name="T20" fmla="*/ 363951 w 9781"/>
              <a:gd name="T21" fmla="*/ 3083782 h 8988"/>
              <a:gd name="T22" fmla="*/ 318952 w 9781"/>
              <a:gd name="T23" fmla="*/ 3042026 h 8988"/>
              <a:gd name="T24" fmla="*/ 3240 w 9781"/>
              <a:gd name="T25" fmla="*/ 950656 h 8988"/>
              <a:gd name="T26" fmla="*/ 32759 w 9781"/>
              <a:gd name="T27" fmla="*/ 898101 h 8988"/>
              <a:gd name="T28" fmla="*/ 2166428 w 9781"/>
              <a:gd name="T29" fmla="*/ 3960 h 8988"/>
              <a:gd name="T30" fmla="*/ 2180827 w 9781"/>
              <a:gd name="T31" fmla="*/ 0 h 8988"/>
              <a:gd name="T32" fmla="*/ 2190907 w 9781"/>
              <a:gd name="T33" fmla="*/ 0 h 8988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1" h="8988">
                <a:moveTo>
                  <a:pt x="6086" y="0"/>
                </a:moveTo>
                <a:cubicBezTo>
                  <a:pt x="6139" y="6"/>
                  <a:pt x="6186" y="43"/>
                  <a:pt x="6202" y="96"/>
                </a:cubicBezTo>
                <a:cubicBezTo>
                  <a:pt x="7065" y="2963"/>
                  <a:pt x="9207" y="4604"/>
                  <a:pt x="9724" y="4966"/>
                </a:cubicBezTo>
                <a:cubicBezTo>
                  <a:pt x="9755" y="4988"/>
                  <a:pt x="9774" y="5020"/>
                  <a:pt x="9780" y="5054"/>
                </a:cubicBezTo>
                <a:lnTo>
                  <a:pt x="9780" y="5099"/>
                </a:lnTo>
                <a:cubicBezTo>
                  <a:pt x="9777" y="5118"/>
                  <a:pt x="9769" y="5138"/>
                  <a:pt x="9757" y="5155"/>
                </a:cubicBezTo>
                <a:lnTo>
                  <a:pt x="7133" y="8928"/>
                </a:lnTo>
                <a:cubicBezTo>
                  <a:pt x="7109" y="8962"/>
                  <a:pt x="7071" y="8984"/>
                  <a:pt x="7029" y="8987"/>
                </a:cubicBezTo>
                <a:lnTo>
                  <a:pt x="7012" y="8987"/>
                </a:lnTo>
                <a:lnTo>
                  <a:pt x="1011" y="8567"/>
                </a:lnTo>
                <a:cubicBezTo>
                  <a:pt x="949" y="8561"/>
                  <a:pt x="895" y="8513"/>
                  <a:pt x="886" y="8451"/>
                </a:cubicBezTo>
                <a:lnTo>
                  <a:pt x="9" y="2641"/>
                </a:lnTo>
                <a:cubicBezTo>
                  <a:pt x="0" y="2579"/>
                  <a:pt x="34" y="2520"/>
                  <a:pt x="91" y="2495"/>
                </a:cubicBezTo>
                <a:lnTo>
                  <a:pt x="6018" y="11"/>
                </a:lnTo>
                <a:cubicBezTo>
                  <a:pt x="6031" y="5"/>
                  <a:pt x="6045" y="1"/>
                  <a:pt x="6058" y="0"/>
                </a:cubicBezTo>
                <a:lnTo>
                  <a:pt x="608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Freeform 34"/>
          <p:cNvSpPr>
            <a:spLocks noChangeArrowheads="1"/>
          </p:cNvSpPr>
          <p:nvPr userDrawn="1"/>
        </p:nvSpPr>
        <p:spPr bwMode="auto">
          <a:xfrm rot="1285946">
            <a:off x="-1687590" y="50421"/>
            <a:ext cx="2748830" cy="256094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Freeform 35"/>
          <p:cNvSpPr>
            <a:spLocks noChangeArrowheads="1"/>
          </p:cNvSpPr>
          <p:nvPr userDrawn="1"/>
        </p:nvSpPr>
        <p:spPr bwMode="auto">
          <a:xfrm rot="357331">
            <a:off x="2497320" y="3831562"/>
            <a:ext cx="2744514" cy="224976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8285 0 0"/>
              <a:gd name="G12" fmla="+- 8214 0 0"/>
              <a:gd name="G13" fmla="*/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T0" fmla="*/ 3730265 w 10365"/>
              <a:gd name="T1" fmla="*/ 669714 h 8452"/>
              <a:gd name="T2" fmla="*/ 3727386 w 10365"/>
              <a:gd name="T3" fmla="*/ 678716 h 8452"/>
              <a:gd name="T4" fmla="*/ 2342753 w 10365"/>
              <a:gd name="T5" fmla="*/ 2533031 h 8452"/>
              <a:gd name="T6" fmla="*/ 45711 w 10365"/>
              <a:gd name="T7" fmla="*/ 3006512 h 8452"/>
              <a:gd name="T8" fmla="*/ 0 w 10365"/>
              <a:gd name="T9" fmla="*/ 2957543 h 8452"/>
              <a:gd name="T10" fmla="*/ 1196391 w 10365"/>
              <a:gd name="T11" fmla="*/ 830301 h 8452"/>
              <a:gd name="T12" fmla="*/ 3704710 w 10365"/>
              <a:gd name="T13" fmla="*/ 616785 h 8452"/>
              <a:gd name="T14" fmla="*/ 3730265 w 10365"/>
              <a:gd name="T15" fmla="*/ 649911 h 8452"/>
              <a:gd name="T16" fmla="*/ 3730265 w 10365"/>
              <a:gd name="T17" fmla="*/ 669714 h 8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65" h="8452">
                <a:moveTo>
                  <a:pt x="10364" y="1860"/>
                </a:moveTo>
                <a:cubicBezTo>
                  <a:pt x="10362" y="1868"/>
                  <a:pt x="10360" y="1877"/>
                  <a:pt x="10356" y="1885"/>
                </a:cubicBezTo>
                <a:cubicBezTo>
                  <a:pt x="10085" y="2518"/>
                  <a:pt x="8676" y="5615"/>
                  <a:pt x="6509" y="7035"/>
                </a:cubicBezTo>
                <a:cubicBezTo>
                  <a:pt x="4343" y="8451"/>
                  <a:pt x="835" y="8378"/>
                  <a:pt x="127" y="8350"/>
                </a:cubicBezTo>
                <a:cubicBezTo>
                  <a:pt x="56" y="8347"/>
                  <a:pt x="0" y="8285"/>
                  <a:pt x="0" y="8214"/>
                </a:cubicBezTo>
                <a:cubicBezTo>
                  <a:pt x="11" y="7565"/>
                  <a:pt x="234" y="4583"/>
                  <a:pt x="3324" y="2306"/>
                </a:cubicBezTo>
                <a:cubicBezTo>
                  <a:pt x="6450" y="0"/>
                  <a:pt x="9664" y="1400"/>
                  <a:pt x="10293" y="1713"/>
                </a:cubicBezTo>
                <a:cubicBezTo>
                  <a:pt x="10331" y="1731"/>
                  <a:pt x="10356" y="1767"/>
                  <a:pt x="10364" y="1805"/>
                </a:cubicBezTo>
                <a:lnTo>
                  <a:pt x="10364" y="186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Freeform 36"/>
          <p:cNvSpPr>
            <a:spLocks noChangeArrowheads="1"/>
          </p:cNvSpPr>
          <p:nvPr userDrawn="1"/>
        </p:nvSpPr>
        <p:spPr bwMode="auto">
          <a:xfrm rot="20239887">
            <a:off x="7654885" y="1046586"/>
            <a:ext cx="2422734" cy="2252290"/>
          </a:xfrm>
          <a:custGeom>
            <a:avLst/>
            <a:gdLst>
              <a:gd name="G0" fmla="+- 1 0 0"/>
              <a:gd name="G1" fmla="+- 1 0 0"/>
              <a:gd name="G2" fmla="*/ 1 0 0"/>
              <a:gd name="G3" fmla="*/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7302 0 0"/>
              <a:gd name="G12" fmla="+- 7238 0 0"/>
              <a:gd name="G13" fmla="+- 7218 0 0"/>
              <a:gd name="G14" fmla="+- 1 0 0"/>
              <a:gd name="G15" fmla="+- 1 0 0"/>
              <a:gd name="G16" fmla="+- 1 0 0"/>
              <a:gd name="G17" fmla="+- 1 0 0"/>
              <a:gd name="T0" fmla="*/ 2814732 w 7949"/>
              <a:gd name="T1" fmla="*/ 0 h 7357"/>
              <a:gd name="T2" fmla="*/ 2857941 w 7949"/>
              <a:gd name="T3" fmla="*/ 51829 h 7357"/>
              <a:gd name="T4" fmla="*/ 2543953 w 7949"/>
              <a:gd name="T5" fmla="*/ 2505421 h 7357"/>
              <a:gd name="T6" fmla="*/ 2500383 w 7949"/>
              <a:gd name="T7" fmla="*/ 2546092 h 7357"/>
              <a:gd name="T8" fmla="*/ 47890 w 7949"/>
              <a:gd name="T9" fmla="*/ 2647590 h 7357"/>
              <a:gd name="T10" fmla="*/ 44290 w 7949"/>
              <a:gd name="T11" fmla="*/ 2647590 h 7357"/>
              <a:gd name="T12" fmla="*/ 0 w 7949"/>
              <a:gd name="T13" fmla="*/ 2605119 h 7357"/>
              <a:gd name="T14" fmla="*/ 0 w 7949"/>
              <a:gd name="T15" fmla="*/ 2597921 h 7357"/>
              <a:gd name="T16" fmla="*/ 2811131 w 7949"/>
              <a:gd name="T17" fmla="*/ 0 h 7357"/>
              <a:gd name="T18" fmla="*/ 2814732 w 7949"/>
              <a:gd name="T19" fmla="*/ 0 h 7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9" h="7357">
                <a:moveTo>
                  <a:pt x="7817" y="0"/>
                </a:moveTo>
                <a:cubicBezTo>
                  <a:pt x="7891" y="3"/>
                  <a:pt x="7948" y="71"/>
                  <a:pt x="7937" y="144"/>
                </a:cubicBezTo>
                <a:lnTo>
                  <a:pt x="7065" y="6961"/>
                </a:lnTo>
                <a:cubicBezTo>
                  <a:pt x="7057" y="7023"/>
                  <a:pt x="7006" y="7071"/>
                  <a:pt x="6944" y="7074"/>
                </a:cubicBezTo>
                <a:lnTo>
                  <a:pt x="133" y="7356"/>
                </a:lnTo>
                <a:lnTo>
                  <a:pt x="123" y="7356"/>
                </a:lnTo>
                <a:cubicBezTo>
                  <a:pt x="58" y="7354"/>
                  <a:pt x="5" y="7302"/>
                  <a:pt x="0" y="7238"/>
                </a:cubicBezTo>
                <a:lnTo>
                  <a:pt x="0" y="7218"/>
                </a:lnTo>
                <a:cubicBezTo>
                  <a:pt x="90" y="6199"/>
                  <a:pt x="914" y="138"/>
                  <a:pt x="7807" y="0"/>
                </a:cubicBezTo>
                <a:lnTo>
                  <a:pt x="7817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36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BSCC artwor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ChangeArrowheads="1"/>
          </p:cNvSpPr>
          <p:nvPr userDrawn="1"/>
        </p:nvSpPr>
        <p:spPr bwMode="auto">
          <a:xfrm rot="7925485">
            <a:off x="6839775" y="3431353"/>
            <a:ext cx="2674346" cy="247943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7261" y="1982788"/>
            <a:ext cx="5119469" cy="1231491"/>
          </a:xfrm>
        </p:spPr>
        <p:txBody>
          <a:bodyPr anchor="t" anchorCtr="0"/>
          <a:lstStyle>
            <a:lvl1pPr algn="ctr">
              <a:defRPr sz="3900" spc="-38" baseline="0"/>
            </a:lvl1pPr>
          </a:lstStyle>
          <a:p>
            <a:r>
              <a:rPr lang="en-US" dirty="0"/>
              <a:t>thank you / end slide</a:t>
            </a:r>
          </a:p>
        </p:txBody>
      </p:sp>
      <p:sp>
        <p:nvSpPr>
          <p:cNvPr id="10" name="Freeform 9"/>
          <p:cNvSpPr>
            <a:spLocks noChangeArrowheads="1"/>
          </p:cNvSpPr>
          <p:nvPr userDrawn="1"/>
        </p:nvSpPr>
        <p:spPr bwMode="auto">
          <a:xfrm>
            <a:off x="590549" y="-1905545"/>
            <a:ext cx="1590373" cy="8929688"/>
          </a:xfrm>
          <a:custGeom>
            <a:avLst/>
            <a:gdLst>
              <a:gd name="T0" fmla="*/ 2443 w 3746"/>
              <a:gd name="T1" fmla="*/ 7946 h 21019"/>
              <a:gd name="T2" fmla="*/ 2142 w 3746"/>
              <a:gd name="T3" fmla="*/ 15474 h 21019"/>
              <a:gd name="T4" fmla="*/ 2126 w 3746"/>
              <a:gd name="T5" fmla="*/ 21018 h 21019"/>
              <a:gd name="T6" fmla="*/ 1578 w 3746"/>
              <a:gd name="T7" fmla="*/ 20009 h 21019"/>
              <a:gd name="T8" fmla="*/ 755 w 3746"/>
              <a:gd name="T9" fmla="*/ 21018 h 21019"/>
              <a:gd name="T10" fmla="*/ 371 w 3746"/>
              <a:gd name="T11" fmla="*/ 13909 h 21019"/>
              <a:gd name="T12" fmla="*/ 914 w 3746"/>
              <a:gd name="T13" fmla="*/ 7891 h 21019"/>
              <a:gd name="T14" fmla="*/ 1392 w 3746"/>
              <a:gd name="T15" fmla="*/ 6473 h 21019"/>
              <a:gd name="T16" fmla="*/ 1161 w 3746"/>
              <a:gd name="T17" fmla="*/ 4855 h 21019"/>
              <a:gd name="T18" fmla="*/ 1801 w 3746"/>
              <a:gd name="T19" fmla="*/ 30 h 21019"/>
              <a:gd name="T20" fmla="*/ 2212 w 3746"/>
              <a:gd name="T21" fmla="*/ 1115 h 21019"/>
              <a:gd name="T22" fmla="*/ 3048 w 3746"/>
              <a:gd name="T23" fmla="*/ 1618 h 21019"/>
              <a:gd name="T24" fmla="*/ 3429 w 3746"/>
              <a:gd name="T25" fmla="*/ 1920 h 21019"/>
              <a:gd name="T26" fmla="*/ 3745 w 3746"/>
              <a:gd name="T27" fmla="*/ 2184 h 21019"/>
              <a:gd name="T28" fmla="*/ 2239 w 3746"/>
              <a:gd name="T29" fmla="*/ 9977 h 21019"/>
              <a:gd name="T30" fmla="*/ 2820 w 3746"/>
              <a:gd name="T31" fmla="*/ 1622 h 21019"/>
              <a:gd name="T32" fmla="*/ 1624 w 3746"/>
              <a:gd name="T33" fmla="*/ 11745 h 21019"/>
              <a:gd name="T34" fmla="*/ 1896 w 3746"/>
              <a:gd name="T35" fmla="*/ 4966 h 21019"/>
              <a:gd name="T36" fmla="*/ 1955 w 3746"/>
              <a:gd name="T37" fmla="*/ 14478 h 21019"/>
              <a:gd name="T38" fmla="*/ 1628 w 3746"/>
              <a:gd name="T39" fmla="*/ 15672 h 21019"/>
              <a:gd name="T40" fmla="*/ 2317 w 3746"/>
              <a:gd name="T41" fmla="*/ 7234 h 21019"/>
              <a:gd name="T42" fmla="*/ 1557 w 3746"/>
              <a:gd name="T43" fmla="*/ 7944 h 21019"/>
              <a:gd name="T44" fmla="*/ 1536 w 3746"/>
              <a:gd name="T45" fmla="*/ 13039 h 21019"/>
              <a:gd name="T46" fmla="*/ 1498 w 3746"/>
              <a:gd name="T47" fmla="*/ 10832 h 21019"/>
              <a:gd name="T48" fmla="*/ 2641 w 3746"/>
              <a:gd name="T49" fmla="*/ 7261 h 21019"/>
              <a:gd name="T50" fmla="*/ 1837 w 3746"/>
              <a:gd name="T51" fmla="*/ 15628 h 21019"/>
              <a:gd name="T52" fmla="*/ 1005 w 3746"/>
              <a:gd name="T53" fmla="*/ 17602 h 21019"/>
              <a:gd name="T54" fmla="*/ 1068 w 3746"/>
              <a:gd name="T55" fmla="*/ 16406 h 21019"/>
              <a:gd name="T56" fmla="*/ 2471 w 3746"/>
              <a:gd name="T57" fmla="*/ 1844 h 21019"/>
              <a:gd name="T58" fmla="*/ 1942 w 3746"/>
              <a:gd name="T59" fmla="*/ 2583 h 21019"/>
              <a:gd name="T60" fmla="*/ 2755 w 3746"/>
              <a:gd name="T61" fmla="*/ 360 h 21019"/>
              <a:gd name="T62" fmla="*/ 1989 w 3746"/>
              <a:gd name="T63" fmla="*/ 11378 h 21019"/>
              <a:gd name="T64" fmla="*/ 2776 w 3746"/>
              <a:gd name="T65" fmla="*/ 1054 h 21019"/>
              <a:gd name="T66" fmla="*/ 2399 w 3746"/>
              <a:gd name="T67" fmla="*/ 10460 h 21019"/>
              <a:gd name="T68" fmla="*/ 2551 w 3746"/>
              <a:gd name="T69" fmla="*/ 10746 h 21019"/>
              <a:gd name="T70" fmla="*/ 2125 w 3746"/>
              <a:gd name="T71" fmla="*/ 11553 h 21019"/>
              <a:gd name="T72" fmla="*/ 1161 w 3746"/>
              <a:gd name="T73" fmla="*/ 11675 h 21019"/>
              <a:gd name="T74" fmla="*/ 2334 w 3746"/>
              <a:gd name="T75" fmla="*/ 12440 h 21019"/>
              <a:gd name="T76" fmla="*/ 1336 w 3746"/>
              <a:gd name="T77" fmla="*/ 10849 h 21019"/>
              <a:gd name="T78" fmla="*/ 1902 w 3746"/>
              <a:gd name="T79" fmla="*/ 10544 h 21019"/>
              <a:gd name="T80" fmla="*/ 1047 w 3746"/>
              <a:gd name="T81" fmla="*/ 12921 h 21019"/>
              <a:gd name="T82" fmla="*/ 2410 w 3746"/>
              <a:gd name="T83" fmla="*/ 12149 h 21019"/>
              <a:gd name="T84" fmla="*/ 1180 w 3746"/>
              <a:gd name="T85" fmla="*/ 6865 h 21019"/>
              <a:gd name="T86" fmla="*/ 1171 w 3746"/>
              <a:gd name="T87" fmla="*/ 6300 h 21019"/>
              <a:gd name="T88" fmla="*/ 1241 w 3746"/>
              <a:gd name="T89" fmla="*/ 5523 h 21019"/>
              <a:gd name="T90" fmla="*/ 1923 w 3746"/>
              <a:gd name="T91" fmla="*/ 3723 h 21019"/>
              <a:gd name="T92" fmla="*/ 2056 w 3746"/>
              <a:gd name="T93" fmla="*/ 18943 h 21019"/>
              <a:gd name="T94" fmla="*/ 1129 w 3746"/>
              <a:gd name="T95" fmla="*/ 14082 h 21019"/>
              <a:gd name="T96" fmla="*/ 1824 w 3746"/>
              <a:gd name="T97" fmla="*/ 8220 h 21019"/>
              <a:gd name="T98" fmla="*/ 1114 w 3746"/>
              <a:gd name="T99" fmla="*/ 8315 h 21019"/>
              <a:gd name="T100" fmla="*/ 1616 w 3746"/>
              <a:gd name="T101" fmla="*/ 8283 h 21019"/>
              <a:gd name="T102" fmla="*/ 729 w 3746"/>
              <a:gd name="T103" fmla="*/ 8997 h 21019"/>
              <a:gd name="T104" fmla="*/ 702 w 3746"/>
              <a:gd name="T105" fmla="*/ 8763 h 21019"/>
              <a:gd name="T106" fmla="*/ 1898 w 3746"/>
              <a:gd name="T107" fmla="*/ 9423 h 21019"/>
              <a:gd name="T108" fmla="*/ 1805 w 3746"/>
              <a:gd name="T109" fmla="*/ 9604 h 21019"/>
              <a:gd name="T110" fmla="*/ 984 w 3746"/>
              <a:gd name="T111" fmla="*/ 9448 h 21019"/>
              <a:gd name="T112" fmla="*/ 1428 w 3746"/>
              <a:gd name="T113" fmla="*/ 10072 h 21019"/>
              <a:gd name="T114" fmla="*/ 1637 w 3746"/>
              <a:gd name="T115" fmla="*/ 4143 h 21019"/>
              <a:gd name="T116" fmla="*/ 1930 w 3746"/>
              <a:gd name="T117" fmla="*/ 18959 h 21019"/>
              <a:gd name="T118" fmla="*/ 1620 w 3746"/>
              <a:gd name="T119" fmla="*/ 8980 h 2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46" h="21019">
                <a:moveTo>
                  <a:pt x="3745" y="2184"/>
                </a:moveTo>
                <a:cubicBezTo>
                  <a:pt x="3739" y="2273"/>
                  <a:pt x="3718" y="2365"/>
                  <a:pt x="3682" y="2459"/>
                </a:cubicBezTo>
                <a:cubicBezTo>
                  <a:pt x="3642" y="2566"/>
                  <a:pt x="3581" y="2653"/>
                  <a:pt x="3490" y="2724"/>
                </a:cubicBezTo>
                <a:cubicBezTo>
                  <a:pt x="3242" y="2918"/>
                  <a:pt x="3065" y="3154"/>
                  <a:pt x="3033" y="3485"/>
                </a:cubicBezTo>
                <a:cubicBezTo>
                  <a:pt x="3023" y="3605"/>
                  <a:pt x="2953" y="3717"/>
                  <a:pt x="2919" y="3831"/>
                </a:cubicBezTo>
                <a:cubicBezTo>
                  <a:pt x="2858" y="4037"/>
                  <a:pt x="2831" y="4269"/>
                  <a:pt x="2879" y="4482"/>
                </a:cubicBezTo>
                <a:cubicBezTo>
                  <a:pt x="2919" y="4655"/>
                  <a:pt x="2915" y="4804"/>
                  <a:pt x="2844" y="4958"/>
                </a:cubicBezTo>
                <a:cubicBezTo>
                  <a:pt x="2639" y="5398"/>
                  <a:pt x="2700" y="5788"/>
                  <a:pt x="3023" y="6159"/>
                </a:cubicBezTo>
                <a:cubicBezTo>
                  <a:pt x="3425" y="6620"/>
                  <a:pt x="3341" y="7215"/>
                  <a:pt x="2850" y="7585"/>
                </a:cubicBezTo>
                <a:cubicBezTo>
                  <a:pt x="2707" y="7695"/>
                  <a:pt x="2557" y="7800"/>
                  <a:pt x="2443" y="7946"/>
                </a:cubicBezTo>
                <a:cubicBezTo>
                  <a:pt x="2298" y="8131"/>
                  <a:pt x="2298" y="8239"/>
                  <a:pt x="2439" y="8424"/>
                </a:cubicBezTo>
                <a:cubicBezTo>
                  <a:pt x="2764" y="8852"/>
                  <a:pt x="2776" y="9435"/>
                  <a:pt x="2462" y="9903"/>
                </a:cubicBezTo>
                <a:cubicBezTo>
                  <a:pt x="2387" y="10015"/>
                  <a:pt x="2372" y="10087"/>
                  <a:pt x="2467" y="10205"/>
                </a:cubicBezTo>
                <a:cubicBezTo>
                  <a:pt x="2671" y="10464"/>
                  <a:pt x="2808" y="10761"/>
                  <a:pt x="2890" y="11083"/>
                </a:cubicBezTo>
                <a:cubicBezTo>
                  <a:pt x="2926" y="11231"/>
                  <a:pt x="2909" y="11357"/>
                  <a:pt x="2825" y="11484"/>
                </a:cubicBezTo>
                <a:cubicBezTo>
                  <a:pt x="2580" y="11848"/>
                  <a:pt x="2547" y="12221"/>
                  <a:pt x="2745" y="12626"/>
                </a:cubicBezTo>
                <a:cubicBezTo>
                  <a:pt x="2947" y="13041"/>
                  <a:pt x="2724" y="13658"/>
                  <a:pt x="2283" y="13934"/>
                </a:cubicBezTo>
                <a:cubicBezTo>
                  <a:pt x="2168" y="14008"/>
                  <a:pt x="2132" y="14058"/>
                  <a:pt x="2178" y="14202"/>
                </a:cubicBezTo>
                <a:cubicBezTo>
                  <a:pt x="2275" y="14495"/>
                  <a:pt x="2248" y="14798"/>
                  <a:pt x="2102" y="15072"/>
                </a:cubicBezTo>
                <a:cubicBezTo>
                  <a:pt x="2020" y="15230"/>
                  <a:pt x="2037" y="15361"/>
                  <a:pt x="2142" y="15474"/>
                </a:cubicBezTo>
                <a:cubicBezTo>
                  <a:pt x="2412" y="15761"/>
                  <a:pt x="2403" y="16071"/>
                  <a:pt x="2243" y="16399"/>
                </a:cubicBezTo>
                <a:cubicBezTo>
                  <a:pt x="2134" y="16623"/>
                  <a:pt x="2121" y="16829"/>
                  <a:pt x="2302" y="17031"/>
                </a:cubicBezTo>
                <a:cubicBezTo>
                  <a:pt x="2429" y="17173"/>
                  <a:pt x="2391" y="17352"/>
                  <a:pt x="2355" y="17518"/>
                </a:cubicBezTo>
                <a:cubicBezTo>
                  <a:pt x="2344" y="17569"/>
                  <a:pt x="2325" y="17621"/>
                  <a:pt x="2298" y="17666"/>
                </a:cubicBezTo>
                <a:cubicBezTo>
                  <a:pt x="2161" y="17891"/>
                  <a:pt x="2157" y="18045"/>
                  <a:pt x="2403" y="18245"/>
                </a:cubicBezTo>
                <a:cubicBezTo>
                  <a:pt x="2808" y="18576"/>
                  <a:pt x="2732" y="19379"/>
                  <a:pt x="2309" y="19739"/>
                </a:cubicBezTo>
                <a:cubicBezTo>
                  <a:pt x="2233" y="19804"/>
                  <a:pt x="2201" y="19861"/>
                  <a:pt x="2205" y="19958"/>
                </a:cubicBezTo>
                <a:cubicBezTo>
                  <a:pt x="2216" y="20150"/>
                  <a:pt x="2130" y="20333"/>
                  <a:pt x="2151" y="20533"/>
                </a:cubicBezTo>
                <a:cubicBezTo>
                  <a:pt x="2174" y="20725"/>
                  <a:pt x="2296" y="20858"/>
                  <a:pt x="2372" y="21018"/>
                </a:cubicBezTo>
                <a:lnTo>
                  <a:pt x="2126" y="21018"/>
                </a:lnTo>
                <a:cubicBezTo>
                  <a:pt x="2112" y="20988"/>
                  <a:pt x="2105" y="20954"/>
                  <a:pt x="2085" y="20930"/>
                </a:cubicBezTo>
                <a:cubicBezTo>
                  <a:pt x="1898" y="20687"/>
                  <a:pt x="1883" y="20420"/>
                  <a:pt x="1965" y="20135"/>
                </a:cubicBezTo>
                <a:cubicBezTo>
                  <a:pt x="1986" y="20066"/>
                  <a:pt x="2024" y="19996"/>
                  <a:pt x="2010" y="19912"/>
                </a:cubicBezTo>
                <a:cubicBezTo>
                  <a:pt x="1856" y="19924"/>
                  <a:pt x="1793" y="19981"/>
                  <a:pt x="1847" y="20141"/>
                </a:cubicBezTo>
                <a:cubicBezTo>
                  <a:pt x="1898" y="20289"/>
                  <a:pt x="1894" y="20451"/>
                  <a:pt x="1805" y="20580"/>
                </a:cubicBezTo>
                <a:cubicBezTo>
                  <a:pt x="1705" y="20728"/>
                  <a:pt x="1700" y="20866"/>
                  <a:pt x="1772" y="21018"/>
                </a:cubicBezTo>
                <a:lnTo>
                  <a:pt x="1632" y="21018"/>
                </a:lnTo>
                <a:cubicBezTo>
                  <a:pt x="1567" y="20840"/>
                  <a:pt x="1572" y="20667"/>
                  <a:pt x="1666" y="20500"/>
                </a:cubicBezTo>
                <a:cubicBezTo>
                  <a:pt x="1738" y="20373"/>
                  <a:pt x="1725" y="20240"/>
                  <a:pt x="1694" y="20110"/>
                </a:cubicBezTo>
                <a:cubicBezTo>
                  <a:pt x="1679" y="20053"/>
                  <a:pt x="1654" y="19990"/>
                  <a:pt x="1578" y="20009"/>
                </a:cubicBezTo>
                <a:cubicBezTo>
                  <a:pt x="1489" y="20030"/>
                  <a:pt x="1546" y="20091"/>
                  <a:pt x="1553" y="20135"/>
                </a:cubicBezTo>
                <a:cubicBezTo>
                  <a:pt x="1571" y="20259"/>
                  <a:pt x="1578" y="20388"/>
                  <a:pt x="1494" y="20487"/>
                </a:cubicBezTo>
                <a:cubicBezTo>
                  <a:pt x="1347" y="20661"/>
                  <a:pt x="1367" y="20834"/>
                  <a:pt x="1456" y="21018"/>
                </a:cubicBezTo>
                <a:lnTo>
                  <a:pt x="1281" y="21018"/>
                </a:lnTo>
                <a:cubicBezTo>
                  <a:pt x="1166" y="20779"/>
                  <a:pt x="1219" y="20551"/>
                  <a:pt x="1346" y="20337"/>
                </a:cubicBezTo>
                <a:cubicBezTo>
                  <a:pt x="1426" y="20205"/>
                  <a:pt x="1352" y="20110"/>
                  <a:pt x="1281" y="20026"/>
                </a:cubicBezTo>
                <a:cubicBezTo>
                  <a:pt x="1241" y="19979"/>
                  <a:pt x="1161" y="19962"/>
                  <a:pt x="1146" y="20072"/>
                </a:cubicBezTo>
                <a:cubicBezTo>
                  <a:pt x="1131" y="20184"/>
                  <a:pt x="1085" y="20285"/>
                  <a:pt x="1024" y="20380"/>
                </a:cubicBezTo>
                <a:cubicBezTo>
                  <a:pt x="888" y="20589"/>
                  <a:pt x="891" y="20800"/>
                  <a:pt x="1001" y="21018"/>
                </a:cubicBezTo>
                <a:lnTo>
                  <a:pt x="755" y="21018"/>
                </a:lnTo>
                <a:cubicBezTo>
                  <a:pt x="650" y="20683"/>
                  <a:pt x="722" y="20376"/>
                  <a:pt x="906" y="20089"/>
                </a:cubicBezTo>
                <a:cubicBezTo>
                  <a:pt x="984" y="19969"/>
                  <a:pt x="954" y="19874"/>
                  <a:pt x="832" y="19794"/>
                </a:cubicBezTo>
                <a:cubicBezTo>
                  <a:pt x="516" y="19589"/>
                  <a:pt x="373" y="19299"/>
                  <a:pt x="369" y="18919"/>
                </a:cubicBezTo>
                <a:cubicBezTo>
                  <a:pt x="367" y="18561"/>
                  <a:pt x="535" y="18319"/>
                  <a:pt x="820" y="18140"/>
                </a:cubicBezTo>
                <a:cubicBezTo>
                  <a:pt x="914" y="18081"/>
                  <a:pt x="954" y="18045"/>
                  <a:pt x="874" y="17931"/>
                </a:cubicBezTo>
                <a:cubicBezTo>
                  <a:pt x="737" y="17737"/>
                  <a:pt x="775" y="17341"/>
                  <a:pt x="927" y="17152"/>
                </a:cubicBezTo>
                <a:cubicBezTo>
                  <a:pt x="1142" y="16880"/>
                  <a:pt x="1161" y="16688"/>
                  <a:pt x="919" y="16454"/>
                </a:cubicBezTo>
                <a:cubicBezTo>
                  <a:pt x="695" y="16237"/>
                  <a:pt x="687" y="16003"/>
                  <a:pt x="773" y="15748"/>
                </a:cubicBezTo>
                <a:cubicBezTo>
                  <a:pt x="832" y="15575"/>
                  <a:pt x="792" y="15500"/>
                  <a:pt x="634" y="15409"/>
                </a:cubicBezTo>
                <a:cubicBezTo>
                  <a:pt x="171" y="15144"/>
                  <a:pt x="53" y="14423"/>
                  <a:pt x="371" y="13909"/>
                </a:cubicBezTo>
                <a:cubicBezTo>
                  <a:pt x="462" y="13761"/>
                  <a:pt x="624" y="13673"/>
                  <a:pt x="714" y="13540"/>
                </a:cubicBezTo>
                <a:cubicBezTo>
                  <a:pt x="801" y="13414"/>
                  <a:pt x="662" y="13230"/>
                  <a:pt x="712" y="13064"/>
                </a:cubicBezTo>
                <a:cubicBezTo>
                  <a:pt x="750" y="12935"/>
                  <a:pt x="822" y="12834"/>
                  <a:pt x="912" y="12739"/>
                </a:cubicBezTo>
                <a:cubicBezTo>
                  <a:pt x="1195" y="12438"/>
                  <a:pt x="1211" y="12301"/>
                  <a:pt x="1011" y="11943"/>
                </a:cubicBezTo>
                <a:cubicBezTo>
                  <a:pt x="980" y="11886"/>
                  <a:pt x="948" y="11829"/>
                  <a:pt x="908" y="11781"/>
                </a:cubicBezTo>
                <a:cubicBezTo>
                  <a:pt x="660" y="11473"/>
                  <a:pt x="634" y="11146"/>
                  <a:pt x="805" y="10795"/>
                </a:cubicBezTo>
                <a:cubicBezTo>
                  <a:pt x="866" y="10668"/>
                  <a:pt x="914" y="10535"/>
                  <a:pt x="975" y="10409"/>
                </a:cubicBezTo>
                <a:cubicBezTo>
                  <a:pt x="1015" y="10327"/>
                  <a:pt x="990" y="10291"/>
                  <a:pt x="914" y="10247"/>
                </a:cubicBezTo>
                <a:cubicBezTo>
                  <a:pt x="9" y="9728"/>
                  <a:pt x="0" y="8553"/>
                  <a:pt x="895" y="8032"/>
                </a:cubicBezTo>
                <a:cubicBezTo>
                  <a:pt x="975" y="7986"/>
                  <a:pt x="999" y="7967"/>
                  <a:pt x="914" y="7891"/>
                </a:cubicBezTo>
                <a:cubicBezTo>
                  <a:pt x="790" y="7777"/>
                  <a:pt x="818" y="7644"/>
                  <a:pt x="965" y="7615"/>
                </a:cubicBezTo>
                <a:cubicBezTo>
                  <a:pt x="1060" y="7594"/>
                  <a:pt x="1091" y="7567"/>
                  <a:pt x="1079" y="7470"/>
                </a:cubicBezTo>
                <a:cubicBezTo>
                  <a:pt x="1066" y="7373"/>
                  <a:pt x="1140" y="7333"/>
                  <a:pt x="1220" y="7324"/>
                </a:cubicBezTo>
                <a:cubicBezTo>
                  <a:pt x="1306" y="7314"/>
                  <a:pt x="1367" y="7360"/>
                  <a:pt x="1386" y="7446"/>
                </a:cubicBezTo>
                <a:cubicBezTo>
                  <a:pt x="1405" y="7531"/>
                  <a:pt x="1371" y="7628"/>
                  <a:pt x="1296" y="7632"/>
                </a:cubicBezTo>
                <a:cubicBezTo>
                  <a:pt x="1157" y="7640"/>
                  <a:pt x="1150" y="7706"/>
                  <a:pt x="1163" y="7811"/>
                </a:cubicBezTo>
                <a:cubicBezTo>
                  <a:pt x="1167" y="7845"/>
                  <a:pt x="1131" y="7885"/>
                  <a:pt x="1114" y="7925"/>
                </a:cubicBezTo>
                <a:cubicBezTo>
                  <a:pt x="1258" y="7954"/>
                  <a:pt x="1344" y="7895"/>
                  <a:pt x="1430" y="7777"/>
                </a:cubicBezTo>
                <a:cubicBezTo>
                  <a:pt x="1702" y="7406"/>
                  <a:pt x="1706" y="7036"/>
                  <a:pt x="1477" y="6648"/>
                </a:cubicBezTo>
                <a:cubicBezTo>
                  <a:pt x="1443" y="6593"/>
                  <a:pt x="1424" y="6530"/>
                  <a:pt x="1392" y="6473"/>
                </a:cubicBezTo>
                <a:cubicBezTo>
                  <a:pt x="1258" y="6229"/>
                  <a:pt x="1251" y="5984"/>
                  <a:pt x="1388" y="5738"/>
                </a:cubicBezTo>
                <a:cubicBezTo>
                  <a:pt x="1451" y="5626"/>
                  <a:pt x="1510" y="5510"/>
                  <a:pt x="1557" y="5390"/>
                </a:cubicBezTo>
                <a:cubicBezTo>
                  <a:pt x="1626" y="5213"/>
                  <a:pt x="1569" y="5101"/>
                  <a:pt x="1407" y="5063"/>
                </a:cubicBezTo>
                <a:lnTo>
                  <a:pt x="1363" y="5057"/>
                </a:lnTo>
                <a:cubicBezTo>
                  <a:pt x="1369" y="5070"/>
                  <a:pt x="1371" y="5084"/>
                  <a:pt x="1376" y="5099"/>
                </a:cubicBezTo>
                <a:cubicBezTo>
                  <a:pt x="1388" y="5152"/>
                  <a:pt x="1397" y="5202"/>
                  <a:pt x="1374" y="5255"/>
                </a:cubicBezTo>
                <a:cubicBezTo>
                  <a:pt x="1344" y="5320"/>
                  <a:pt x="1289" y="5352"/>
                  <a:pt x="1220" y="5352"/>
                </a:cubicBezTo>
                <a:cubicBezTo>
                  <a:pt x="1146" y="5352"/>
                  <a:pt x="1100" y="5306"/>
                  <a:pt x="1083" y="5236"/>
                </a:cubicBezTo>
                <a:cubicBezTo>
                  <a:pt x="1068" y="5169"/>
                  <a:pt x="1074" y="5089"/>
                  <a:pt x="1144" y="5070"/>
                </a:cubicBezTo>
                <a:cubicBezTo>
                  <a:pt x="1361" y="5009"/>
                  <a:pt x="1241" y="4933"/>
                  <a:pt x="1161" y="4855"/>
                </a:cubicBezTo>
                <a:cubicBezTo>
                  <a:pt x="771" y="4475"/>
                  <a:pt x="719" y="3980"/>
                  <a:pt x="1022" y="3531"/>
                </a:cubicBezTo>
                <a:cubicBezTo>
                  <a:pt x="1096" y="3422"/>
                  <a:pt x="1199" y="3344"/>
                  <a:pt x="1312" y="3283"/>
                </a:cubicBezTo>
                <a:cubicBezTo>
                  <a:pt x="1395" y="3239"/>
                  <a:pt x="1416" y="3186"/>
                  <a:pt x="1380" y="3097"/>
                </a:cubicBezTo>
                <a:cubicBezTo>
                  <a:pt x="1340" y="3000"/>
                  <a:pt x="1325" y="2893"/>
                  <a:pt x="1283" y="2796"/>
                </a:cubicBezTo>
                <a:cubicBezTo>
                  <a:pt x="1165" y="2522"/>
                  <a:pt x="1264" y="2293"/>
                  <a:pt x="1428" y="2080"/>
                </a:cubicBezTo>
                <a:cubicBezTo>
                  <a:pt x="1491" y="1995"/>
                  <a:pt x="1567" y="1922"/>
                  <a:pt x="1639" y="1844"/>
                </a:cubicBezTo>
                <a:cubicBezTo>
                  <a:pt x="1887" y="1587"/>
                  <a:pt x="1911" y="1452"/>
                  <a:pt x="1751" y="1121"/>
                </a:cubicBezTo>
                <a:cubicBezTo>
                  <a:pt x="1654" y="921"/>
                  <a:pt x="1521" y="738"/>
                  <a:pt x="1481" y="514"/>
                </a:cubicBezTo>
                <a:cubicBezTo>
                  <a:pt x="1470" y="451"/>
                  <a:pt x="1460" y="386"/>
                  <a:pt x="1462" y="322"/>
                </a:cubicBezTo>
                <a:cubicBezTo>
                  <a:pt x="1466" y="55"/>
                  <a:pt x="1531" y="0"/>
                  <a:pt x="1801" y="30"/>
                </a:cubicBezTo>
                <a:cubicBezTo>
                  <a:pt x="1820" y="67"/>
                  <a:pt x="1797" y="99"/>
                  <a:pt x="1778" y="126"/>
                </a:cubicBezTo>
                <a:cubicBezTo>
                  <a:pt x="1612" y="365"/>
                  <a:pt x="1694" y="586"/>
                  <a:pt x="1835" y="792"/>
                </a:cubicBezTo>
                <a:cubicBezTo>
                  <a:pt x="1957" y="969"/>
                  <a:pt x="2022" y="1169"/>
                  <a:pt x="2087" y="1368"/>
                </a:cubicBezTo>
                <a:cubicBezTo>
                  <a:pt x="2157" y="1574"/>
                  <a:pt x="2087" y="1772"/>
                  <a:pt x="1955" y="1945"/>
                </a:cubicBezTo>
                <a:cubicBezTo>
                  <a:pt x="1854" y="2075"/>
                  <a:pt x="1746" y="2198"/>
                  <a:pt x="1647" y="2328"/>
                </a:cubicBezTo>
                <a:cubicBezTo>
                  <a:pt x="1515" y="2499"/>
                  <a:pt x="1525" y="2925"/>
                  <a:pt x="1662" y="3089"/>
                </a:cubicBezTo>
                <a:cubicBezTo>
                  <a:pt x="1687" y="3121"/>
                  <a:pt x="1725" y="3156"/>
                  <a:pt x="1765" y="3140"/>
                </a:cubicBezTo>
                <a:cubicBezTo>
                  <a:pt x="1814" y="3118"/>
                  <a:pt x="1788" y="3068"/>
                  <a:pt x="1776" y="3032"/>
                </a:cubicBezTo>
                <a:cubicBezTo>
                  <a:pt x="1639" y="2628"/>
                  <a:pt x="1776" y="2303"/>
                  <a:pt x="2064" y="2016"/>
                </a:cubicBezTo>
                <a:cubicBezTo>
                  <a:pt x="2403" y="1679"/>
                  <a:pt x="2420" y="1555"/>
                  <a:pt x="2212" y="1115"/>
                </a:cubicBezTo>
                <a:cubicBezTo>
                  <a:pt x="2170" y="1024"/>
                  <a:pt x="2121" y="938"/>
                  <a:pt x="2071" y="851"/>
                </a:cubicBezTo>
                <a:cubicBezTo>
                  <a:pt x="1959" y="668"/>
                  <a:pt x="1923" y="474"/>
                  <a:pt x="1959" y="261"/>
                </a:cubicBezTo>
                <a:cubicBezTo>
                  <a:pt x="2001" y="6"/>
                  <a:pt x="1995" y="6"/>
                  <a:pt x="2281" y="36"/>
                </a:cubicBezTo>
                <a:cubicBezTo>
                  <a:pt x="2189" y="202"/>
                  <a:pt x="2087" y="365"/>
                  <a:pt x="2189" y="586"/>
                </a:cubicBezTo>
                <a:cubicBezTo>
                  <a:pt x="2245" y="483"/>
                  <a:pt x="2296" y="394"/>
                  <a:pt x="2344" y="306"/>
                </a:cubicBezTo>
                <a:cubicBezTo>
                  <a:pt x="2399" y="207"/>
                  <a:pt x="2431" y="78"/>
                  <a:pt x="2593" y="126"/>
                </a:cubicBezTo>
                <a:cubicBezTo>
                  <a:pt x="2606" y="131"/>
                  <a:pt x="2631" y="124"/>
                  <a:pt x="2639" y="114"/>
                </a:cubicBezTo>
                <a:cubicBezTo>
                  <a:pt x="2721" y="11"/>
                  <a:pt x="2721" y="8"/>
                  <a:pt x="2833" y="93"/>
                </a:cubicBezTo>
                <a:cubicBezTo>
                  <a:pt x="3176" y="346"/>
                  <a:pt x="3240" y="598"/>
                  <a:pt x="3031" y="971"/>
                </a:cubicBezTo>
                <a:cubicBezTo>
                  <a:pt x="2907" y="1197"/>
                  <a:pt x="2915" y="1405"/>
                  <a:pt x="3048" y="1618"/>
                </a:cubicBezTo>
                <a:cubicBezTo>
                  <a:pt x="3117" y="1732"/>
                  <a:pt x="3191" y="1848"/>
                  <a:pt x="3229" y="1979"/>
                </a:cubicBezTo>
                <a:cubicBezTo>
                  <a:pt x="3277" y="2151"/>
                  <a:pt x="3288" y="2330"/>
                  <a:pt x="3128" y="2442"/>
                </a:cubicBezTo>
                <a:cubicBezTo>
                  <a:pt x="2833" y="2649"/>
                  <a:pt x="2738" y="2937"/>
                  <a:pt x="2728" y="3274"/>
                </a:cubicBezTo>
                <a:cubicBezTo>
                  <a:pt x="2726" y="3338"/>
                  <a:pt x="2705" y="3401"/>
                  <a:pt x="2688" y="3462"/>
                </a:cubicBezTo>
                <a:cubicBezTo>
                  <a:pt x="2675" y="3508"/>
                  <a:pt x="2692" y="3548"/>
                  <a:pt x="2730" y="3565"/>
                </a:cubicBezTo>
                <a:cubicBezTo>
                  <a:pt x="2787" y="3590"/>
                  <a:pt x="2795" y="3534"/>
                  <a:pt x="2810" y="3502"/>
                </a:cubicBezTo>
                <a:cubicBezTo>
                  <a:pt x="2854" y="3411"/>
                  <a:pt x="2886" y="3317"/>
                  <a:pt x="2879" y="3215"/>
                </a:cubicBezTo>
                <a:cubicBezTo>
                  <a:pt x="2871" y="3064"/>
                  <a:pt x="2930" y="2944"/>
                  <a:pt x="3039" y="2840"/>
                </a:cubicBezTo>
                <a:cubicBezTo>
                  <a:pt x="3134" y="2752"/>
                  <a:pt x="3221" y="2657"/>
                  <a:pt x="3313" y="2569"/>
                </a:cubicBezTo>
                <a:cubicBezTo>
                  <a:pt x="3522" y="2364"/>
                  <a:pt x="3555" y="2185"/>
                  <a:pt x="3429" y="1920"/>
                </a:cubicBezTo>
                <a:cubicBezTo>
                  <a:pt x="3366" y="1787"/>
                  <a:pt x="3299" y="1656"/>
                  <a:pt x="3227" y="1530"/>
                </a:cubicBezTo>
                <a:cubicBezTo>
                  <a:pt x="3126" y="1355"/>
                  <a:pt x="3134" y="1184"/>
                  <a:pt x="3225" y="1011"/>
                </a:cubicBezTo>
                <a:cubicBezTo>
                  <a:pt x="3271" y="923"/>
                  <a:pt x="3313" y="832"/>
                  <a:pt x="3366" y="748"/>
                </a:cubicBezTo>
                <a:cubicBezTo>
                  <a:pt x="3478" y="575"/>
                  <a:pt x="3461" y="419"/>
                  <a:pt x="3328" y="266"/>
                </a:cubicBezTo>
                <a:cubicBezTo>
                  <a:pt x="3269" y="196"/>
                  <a:pt x="3218" y="118"/>
                  <a:pt x="3162" y="38"/>
                </a:cubicBezTo>
                <a:cubicBezTo>
                  <a:pt x="3438" y="2"/>
                  <a:pt x="3553" y="86"/>
                  <a:pt x="3608" y="335"/>
                </a:cubicBezTo>
                <a:cubicBezTo>
                  <a:pt x="3657" y="552"/>
                  <a:pt x="3631" y="750"/>
                  <a:pt x="3513" y="942"/>
                </a:cubicBezTo>
                <a:cubicBezTo>
                  <a:pt x="3376" y="1165"/>
                  <a:pt x="3357" y="1391"/>
                  <a:pt x="3541" y="1606"/>
                </a:cubicBezTo>
                <a:cubicBezTo>
                  <a:pt x="3666" y="1752"/>
                  <a:pt x="3733" y="1908"/>
                  <a:pt x="3745" y="2073"/>
                </a:cubicBezTo>
                <a:lnTo>
                  <a:pt x="3745" y="2184"/>
                </a:lnTo>
                <a:close/>
                <a:moveTo>
                  <a:pt x="2239" y="9977"/>
                </a:moveTo>
                <a:cubicBezTo>
                  <a:pt x="2250" y="9964"/>
                  <a:pt x="2262" y="9954"/>
                  <a:pt x="2273" y="9941"/>
                </a:cubicBezTo>
                <a:cubicBezTo>
                  <a:pt x="2481" y="9703"/>
                  <a:pt x="2608" y="9425"/>
                  <a:pt x="2568" y="9109"/>
                </a:cubicBezTo>
                <a:cubicBezTo>
                  <a:pt x="2467" y="8308"/>
                  <a:pt x="1839" y="8017"/>
                  <a:pt x="1159" y="8055"/>
                </a:cubicBezTo>
                <a:cubicBezTo>
                  <a:pt x="950" y="8066"/>
                  <a:pt x="775" y="8180"/>
                  <a:pt x="647" y="8359"/>
                </a:cubicBezTo>
                <a:cubicBezTo>
                  <a:pt x="403" y="8696"/>
                  <a:pt x="373" y="9069"/>
                  <a:pt x="434" y="9465"/>
                </a:cubicBezTo>
                <a:cubicBezTo>
                  <a:pt x="470" y="9695"/>
                  <a:pt x="588" y="9865"/>
                  <a:pt x="786" y="9983"/>
                </a:cubicBezTo>
                <a:cubicBezTo>
                  <a:pt x="988" y="10175"/>
                  <a:pt x="1245" y="10240"/>
                  <a:pt x="1508" y="10295"/>
                </a:cubicBezTo>
                <a:cubicBezTo>
                  <a:pt x="1801" y="10354"/>
                  <a:pt x="2026" y="10240"/>
                  <a:pt x="2205" y="10017"/>
                </a:cubicBezTo>
                <a:cubicBezTo>
                  <a:pt x="2216" y="10002"/>
                  <a:pt x="2229" y="9990"/>
                  <a:pt x="2239" y="9977"/>
                </a:cubicBezTo>
                <a:close/>
                <a:moveTo>
                  <a:pt x="1435" y="11285"/>
                </a:moveTo>
                <a:cubicBezTo>
                  <a:pt x="1436" y="11287"/>
                  <a:pt x="1440" y="11286"/>
                  <a:pt x="1442" y="11287"/>
                </a:cubicBezTo>
                <a:lnTo>
                  <a:pt x="1431" y="11280"/>
                </a:lnTo>
                <a:cubicBezTo>
                  <a:pt x="1432" y="11282"/>
                  <a:pt x="1434" y="11284"/>
                  <a:pt x="1435" y="11285"/>
                </a:cubicBezTo>
                <a:close/>
                <a:moveTo>
                  <a:pt x="1034" y="10748"/>
                </a:moveTo>
                <a:cubicBezTo>
                  <a:pt x="971" y="10847"/>
                  <a:pt x="1005" y="10913"/>
                  <a:pt x="1066" y="10976"/>
                </a:cubicBezTo>
                <a:cubicBezTo>
                  <a:pt x="1172" y="11090"/>
                  <a:pt x="1299" y="11178"/>
                  <a:pt x="1424" y="11270"/>
                </a:cubicBezTo>
                <a:cubicBezTo>
                  <a:pt x="1412" y="11006"/>
                  <a:pt x="1162" y="10930"/>
                  <a:pt x="1034" y="10748"/>
                </a:cubicBezTo>
                <a:close/>
                <a:moveTo>
                  <a:pt x="2804" y="1631"/>
                </a:moveTo>
                <a:cubicBezTo>
                  <a:pt x="2810" y="1629"/>
                  <a:pt x="2814" y="1625"/>
                  <a:pt x="2820" y="1622"/>
                </a:cubicBezTo>
                <a:cubicBezTo>
                  <a:pt x="2813" y="1617"/>
                  <a:pt x="2807" y="1611"/>
                  <a:pt x="2800" y="1604"/>
                </a:cubicBezTo>
                <a:cubicBezTo>
                  <a:pt x="2802" y="1613"/>
                  <a:pt x="2802" y="1622"/>
                  <a:pt x="2804" y="1631"/>
                </a:cubicBezTo>
                <a:close/>
                <a:moveTo>
                  <a:pt x="2755" y="1273"/>
                </a:moveTo>
                <a:cubicBezTo>
                  <a:pt x="2747" y="1209"/>
                  <a:pt x="2709" y="1157"/>
                  <a:pt x="2652" y="1142"/>
                </a:cubicBezTo>
                <a:cubicBezTo>
                  <a:pt x="2585" y="1123"/>
                  <a:pt x="2576" y="1201"/>
                  <a:pt x="2549" y="1239"/>
                </a:cubicBezTo>
                <a:cubicBezTo>
                  <a:pt x="2471" y="1344"/>
                  <a:pt x="2538" y="1452"/>
                  <a:pt x="2551" y="1559"/>
                </a:cubicBezTo>
                <a:cubicBezTo>
                  <a:pt x="2553" y="1568"/>
                  <a:pt x="2582" y="1585"/>
                  <a:pt x="2585" y="1582"/>
                </a:cubicBezTo>
                <a:cubicBezTo>
                  <a:pt x="2664" y="1484"/>
                  <a:pt x="2724" y="1609"/>
                  <a:pt x="2797" y="1600"/>
                </a:cubicBezTo>
                <a:cubicBezTo>
                  <a:pt x="2782" y="1491"/>
                  <a:pt x="2770" y="1382"/>
                  <a:pt x="2755" y="1273"/>
                </a:cubicBezTo>
                <a:close/>
                <a:moveTo>
                  <a:pt x="1624" y="11745"/>
                </a:moveTo>
                <a:cubicBezTo>
                  <a:pt x="1635" y="11757"/>
                  <a:pt x="1647" y="11764"/>
                  <a:pt x="1658" y="11747"/>
                </a:cubicBezTo>
                <a:cubicBezTo>
                  <a:pt x="1660" y="11745"/>
                  <a:pt x="1647" y="11734"/>
                  <a:pt x="1641" y="11728"/>
                </a:cubicBezTo>
                <a:cubicBezTo>
                  <a:pt x="1639" y="11633"/>
                  <a:pt x="1595" y="11568"/>
                  <a:pt x="1515" y="11513"/>
                </a:cubicBezTo>
                <a:cubicBezTo>
                  <a:pt x="1315" y="11374"/>
                  <a:pt x="1123" y="11222"/>
                  <a:pt x="946" y="11049"/>
                </a:cubicBezTo>
                <a:cubicBezTo>
                  <a:pt x="893" y="11119"/>
                  <a:pt x="879" y="11191"/>
                  <a:pt x="940" y="11258"/>
                </a:cubicBezTo>
                <a:cubicBezTo>
                  <a:pt x="1133" y="11469"/>
                  <a:pt x="1336" y="11667"/>
                  <a:pt x="1624" y="11745"/>
                </a:cubicBezTo>
                <a:close/>
                <a:moveTo>
                  <a:pt x="2654" y="4147"/>
                </a:moveTo>
                <a:cubicBezTo>
                  <a:pt x="2656" y="3700"/>
                  <a:pt x="2351" y="3376"/>
                  <a:pt x="1923" y="3369"/>
                </a:cubicBezTo>
                <a:cubicBezTo>
                  <a:pt x="1401" y="3361"/>
                  <a:pt x="1034" y="3694"/>
                  <a:pt x="1037" y="4176"/>
                </a:cubicBezTo>
                <a:cubicBezTo>
                  <a:pt x="1039" y="4581"/>
                  <a:pt x="1449" y="4958"/>
                  <a:pt x="1896" y="4966"/>
                </a:cubicBezTo>
                <a:cubicBezTo>
                  <a:pt x="2321" y="4977"/>
                  <a:pt x="2652" y="4619"/>
                  <a:pt x="2654" y="4147"/>
                </a:cubicBezTo>
                <a:close/>
                <a:moveTo>
                  <a:pt x="624" y="18968"/>
                </a:moveTo>
                <a:cubicBezTo>
                  <a:pt x="613" y="19305"/>
                  <a:pt x="952" y="19779"/>
                  <a:pt x="1548" y="19785"/>
                </a:cubicBezTo>
                <a:cubicBezTo>
                  <a:pt x="1961" y="19790"/>
                  <a:pt x="2418" y="19381"/>
                  <a:pt x="2410" y="18974"/>
                </a:cubicBezTo>
                <a:cubicBezTo>
                  <a:pt x="2399" y="18447"/>
                  <a:pt x="2066" y="18148"/>
                  <a:pt x="1593" y="18112"/>
                </a:cubicBezTo>
                <a:cubicBezTo>
                  <a:pt x="1032" y="18070"/>
                  <a:pt x="638" y="18443"/>
                  <a:pt x="624" y="18968"/>
                </a:cubicBezTo>
                <a:close/>
                <a:moveTo>
                  <a:pt x="1180" y="13736"/>
                </a:moveTo>
                <a:cubicBezTo>
                  <a:pt x="664" y="13732"/>
                  <a:pt x="424" y="14065"/>
                  <a:pt x="409" y="14598"/>
                </a:cubicBezTo>
                <a:cubicBezTo>
                  <a:pt x="401" y="14943"/>
                  <a:pt x="803" y="15333"/>
                  <a:pt x="1154" y="15318"/>
                </a:cubicBezTo>
                <a:cubicBezTo>
                  <a:pt x="1696" y="15297"/>
                  <a:pt x="1925" y="15028"/>
                  <a:pt x="1955" y="14478"/>
                </a:cubicBezTo>
                <a:cubicBezTo>
                  <a:pt x="1978" y="14039"/>
                  <a:pt x="1639" y="13734"/>
                  <a:pt x="1180" y="13736"/>
                </a:cubicBezTo>
                <a:close/>
                <a:moveTo>
                  <a:pt x="1283" y="15940"/>
                </a:moveTo>
                <a:cubicBezTo>
                  <a:pt x="1279" y="16092"/>
                  <a:pt x="1262" y="16250"/>
                  <a:pt x="1359" y="16380"/>
                </a:cubicBezTo>
                <a:cubicBezTo>
                  <a:pt x="1546" y="16631"/>
                  <a:pt x="1553" y="16909"/>
                  <a:pt x="1506" y="17200"/>
                </a:cubicBezTo>
                <a:cubicBezTo>
                  <a:pt x="1477" y="17392"/>
                  <a:pt x="1369" y="17562"/>
                  <a:pt x="1365" y="17758"/>
                </a:cubicBezTo>
                <a:cubicBezTo>
                  <a:pt x="1363" y="17809"/>
                  <a:pt x="1357" y="17878"/>
                  <a:pt x="1426" y="17885"/>
                </a:cubicBezTo>
                <a:cubicBezTo>
                  <a:pt x="1491" y="17889"/>
                  <a:pt x="1593" y="17912"/>
                  <a:pt x="1609" y="17826"/>
                </a:cubicBezTo>
                <a:cubicBezTo>
                  <a:pt x="1673" y="17537"/>
                  <a:pt x="1866" y="17261"/>
                  <a:pt x="1696" y="16947"/>
                </a:cubicBezTo>
                <a:cubicBezTo>
                  <a:pt x="1618" y="16804"/>
                  <a:pt x="1584" y="16637"/>
                  <a:pt x="1656" y="16488"/>
                </a:cubicBezTo>
                <a:cubicBezTo>
                  <a:pt x="1791" y="16205"/>
                  <a:pt x="1784" y="15942"/>
                  <a:pt x="1628" y="15672"/>
                </a:cubicBezTo>
                <a:cubicBezTo>
                  <a:pt x="1576" y="15582"/>
                  <a:pt x="1546" y="15533"/>
                  <a:pt x="1424" y="15554"/>
                </a:cubicBezTo>
                <a:cubicBezTo>
                  <a:pt x="1304" y="15575"/>
                  <a:pt x="1283" y="15632"/>
                  <a:pt x="1283" y="15729"/>
                </a:cubicBezTo>
                <a:lnTo>
                  <a:pt x="1283" y="15940"/>
                </a:lnTo>
                <a:close/>
                <a:moveTo>
                  <a:pt x="2180" y="5110"/>
                </a:moveTo>
                <a:cubicBezTo>
                  <a:pt x="2069" y="5150"/>
                  <a:pt x="2054" y="5209"/>
                  <a:pt x="2031" y="5261"/>
                </a:cubicBezTo>
                <a:cubicBezTo>
                  <a:pt x="1868" y="5609"/>
                  <a:pt x="1930" y="5931"/>
                  <a:pt x="2136" y="6239"/>
                </a:cubicBezTo>
                <a:cubicBezTo>
                  <a:pt x="2203" y="6340"/>
                  <a:pt x="2283" y="6439"/>
                  <a:pt x="2309" y="6561"/>
                </a:cubicBezTo>
                <a:cubicBezTo>
                  <a:pt x="2374" y="6880"/>
                  <a:pt x="2279" y="7149"/>
                  <a:pt x="2050" y="7375"/>
                </a:cubicBezTo>
                <a:cubicBezTo>
                  <a:pt x="1881" y="7541"/>
                  <a:pt x="1788" y="7739"/>
                  <a:pt x="1788" y="7982"/>
                </a:cubicBezTo>
                <a:cubicBezTo>
                  <a:pt x="1883" y="7674"/>
                  <a:pt x="2094" y="7444"/>
                  <a:pt x="2317" y="7234"/>
                </a:cubicBezTo>
                <a:cubicBezTo>
                  <a:pt x="2620" y="6947"/>
                  <a:pt x="2665" y="6639"/>
                  <a:pt x="2479" y="6271"/>
                </a:cubicBezTo>
                <a:cubicBezTo>
                  <a:pt x="2302" y="5912"/>
                  <a:pt x="2081" y="5565"/>
                  <a:pt x="2180" y="5110"/>
                </a:cubicBezTo>
                <a:close/>
                <a:moveTo>
                  <a:pt x="1799" y="5122"/>
                </a:moveTo>
                <a:cubicBezTo>
                  <a:pt x="1751" y="5118"/>
                  <a:pt x="1738" y="5154"/>
                  <a:pt x="1736" y="5200"/>
                </a:cubicBezTo>
                <a:cubicBezTo>
                  <a:pt x="1732" y="5297"/>
                  <a:pt x="1692" y="5379"/>
                  <a:pt x="1641" y="5462"/>
                </a:cubicBezTo>
                <a:cubicBezTo>
                  <a:pt x="1428" y="5794"/>
                  <a:pt x="1441" y="6136"/>
                  <a:pt x="1607" y="6481"/>
                </a:cubicBezTo>
                <a:cubicBezTo>
                  <a:pt x="1668" y="6608"/>
                  <a:pt x="1738" y="6730"/>
                  <a:pt x="1805" y="6854"/>
                </a:cubicBezTo>
                <a:cubicBezTo>
                  <a:pt x="1892" y="7017"/>
                  <a:pt x="1898" y="7170"/>
                  <a:pt x="1791" y="7333"/>
                </a:cubicBezTo>
                <a:cubicBezTo>
                  <a:pt x="1685" y="7493"/>
                  <a:pt x="1586" y="7661"/>
                  <a:pt x="1531" y="7849"/>
                </a:cubicBezTo>
                <a:cubicBezTo>
                  <a:pt x="1521" y="7883"/>
                  <a:pt x="1487" y="7929"/>
                  <a:pt x="1557" y="7944"/>
                </a:cubicBezTo>
                <a:cubicBezTo>
                  <a:pt x="1601" y="7952"/>
                  <a:pt x="1620" y="7927"/>
                  <a:pt x="1630" y="7889"/>
                </a:cubicBezTo>
                <a:cubicBezTo>
                  <a:pt x="1679" y="7718"/>
                  <a:pt x="1788" y="7577"/>
                  <a:pt x="1877" y="7427"/>
                </a:cubicBezTo>
                <a:cubicBezTo>
                  <a:pt x="2109" y="7031"/>
                  <a:pt x="2208" y="6650"/>
                  <a:pt x="1858" y="6252"/>
                </a:cubicBezTo>
                <a:cubicBezTo>
                  <a:pt x="1683" y="6054"/>
                  <a:pt x="1660" y="5794"/>
                  <a:pt x="1746" y="5537"/>
                </a:cubicBezTo>
                <a:cubicBezTo>
                  <a:pt x="1784" y="5426"/>
                  <a:pt x="1818" y="5314"/>
                  <a:pt x="1858" y="5204"/>
                </a:cubicBezTo>
                <a:cubicBezTo>
                  <a:pt x="1877" y="5143"/>
                  <a:pt x="1862" y="5122"/>
                  <a:pt x="1799" y="5122"/>
                </a:cubicBezTo>
                <a:close/>
                <a:moveTo>
                  <a:pt x="1498" y="10832"/>
                </a:moveTo>
                <a:cubicBezTo>
                  <a:pt x="1500" y="11026"/>
                  <a:pt x="1546" y="11153"/>
                  <a:pt x="1628" y="11273"/>
                </a:cubicBezTo>
                <a:cubicBezTo>
                  <a:pt x="1786" y="11505"/>
                  <a:pt x="1881" y="11764"/>
                  <a:pt x="1913" y="12040"/>
                </a:cubicBezTo>
                <a:cubicBezTo>
                  <a:pt x="1957" y="12434"/>
                  <a:pt x="1816" y="12765"/>
                  <a:pt x="1536" y="13039"/>
                </a:cubicBezTo>
                <a:cubicBezTo>
                  <a:pt x="1437" y="13135"/>
                  <a:pt x="1367" y="13245"/>
                  <a:pt x="1355" y="13388"/>
                </a:cubicBezTo>
                <a:cubicBezTo>
                  <a:pt x="1344" y="13492"/>
                  <a:pt x="1424" y="13477"/>
                  <a:pt x="1477" y="13500"/>
                </a:cubicBezTo>
                <a:cubicBezTo>
                  <a:pt x="1540" y="13527"/>
                  <a:pt x="1559" y="13498"/>
                  <a:pt x="1569" y="13441"/>
                </a:cubicBezTo>
                <a:cubicBezTo>
                  <a:pt x="1607" y="13237"/>
                  <a:pt x="1732" y="13081"/>
                  <a:pt x="1862" y="12929"/>
                </a:cubicBezTo>
                <a:cubicBezTo>
                  <a:pt x="1953" y="12826"/>
                  <a:pt x="2001" y="12704"/>
                  <a:pt x="2033" y="12569"/>
                </a:cubicBezTo>
                <a:cubicBezTo>
                  <a:pt x="2113" y="12221"/>
                  <a:pt x="2054" y="11884"/>
                  <a:pt x="1900" y="11576"/>
                </a:cubicBezTo>
                <a:cubicBezTo>
                  <a:pt x="1732" y="11237"/>
                  <a:pt x="1694" y="10900"/>
                  <a:pt x="1767" y="10537"/>
                </a:cubicBezTo>
                <a:cubicBezTo>
                  <a:pt x="1776" y="10497"/>
                  <a:pt x="1805" y="10436"/>
                  <a:pt x="1734" y="10424"/>
                </a:cubicBezTo>
                <a:cubicBezTo>
                  <a:pt x="1677" y="10413"/>
                  <a:pt x="1612" y="10407"/>
                  <a:pt x="1590" y="10485"/>
                </a:cubicBezTo>
                <a:cubicBezTo>
                  <a:pt x="1553" y="10618"/>
                  <a:pt x="1519" y="10748"/>
                  <a:pt x="1498" y="10832"/>
                </a:cubicBezTo>
                <a:close/>
                <a:moveTo>
                  <a:pt x="2113" y="8125"/>
                </a:moveTo>
                <a:cubicBezTo>
                  <a:pt x="2237" y="7784"/>
                  <a:pt x="2446" y="7516"/>
                  <a:pt x="2761" y="7328"/>
                </a:cubicBezTo>
                <a:cubicBezTo>
                  <a:pt x="3058" y="7151"/>
                  <a:pt x="3155" y="6808"/>
                  <a:pt x="3014" y="6494"/>
                </a:cubicBezTo>
                <a:cubicBezTo>
                  <a:pt x="2974" y="6403"/>
                  <a:pt x="2917" y="6323"/>
                  <a:pt x="2858" y="6241"/>
                </a:cubicBezTo>
                <a:cubicBezTo>
                  <a:pt x="2585" y="5862"/>
                  <a:pt x="2366" y="5466"/>
                  <a:pt x="2576" y="4977"/>
                </a:cubicBezTo>
                <a:cubicBezTo>
                  <a:pt x="2578" y="4973"/>
                  <a:pt x="2563" y="4962"/>
                  <a:pt x="2557" y="4954"/>
                </a:cubicBezTo>
                <a:cubicBezTo>
                  <a:pt x="2481" y="4979"/>
                  <a:pt x="2452" y="5034"/>
                  <a:pt x="2437" y="5110"/>
                </a:cubicBezTo>
                <a:cubicBezTo>
                  <a:pt x="2389" y="5367"/>
                  <a:pt x="2382" y="5617"/>
                  <a:pt x="2505" y="5862"/>
                </a:cubicBezTo>
                <a:cubicBezTo>
                  <a:pt x="2578" y="6009"/>
                  <a:pt x="2660" y="6148"/>
                  <a:pt x="2747" y="6288"/>
                </a:cubicBezTo>
                <a:cubicBezTo>
                  <a:pt x="2991" y="6675"/>
                  <a:pt x="2962" y="6934"/>
                  <a:pt x="2641" y="7261"/>
                </a:cubicBezTo>
                <a:cubicBezTo>
                  <a:pt x="2494" y="7411"/>
                  <a:pt x="2344" y="7558"/>
                  <a:pt x="2195" y="7706"/>
                </a:cubicBezTo>
                <a:cubicBezTo>
                  <a:pt x="2128" y="7771"/>
                  <a:pt x="2073" y="7845"/>
                  <a:pt x="2029" y="7929"/>
                </a:cubicBezTo>
                <a:cubicBezTo>
                  <a:pt x="1965" y="8043"/>
                  <a:pt x="1989" y="8104"/>
                  <a:pt x="2113" y="8125"/>
                </a:cubicBezTo>
                <a:close/>
                <a:moveTo>
                  <a:pt x="1940" y="16753"/>
                </a:moveTo>
                <a:cubicBezTo>
                  <a:pt x="1942" y="16559"/>
                  <a:pt x="2003" y="16389"/>
                  <a:pt x="2083" y="16224"/>
                </a:cubicBezTo>
                <a:cubicBezTo>
                  <a:pt x="2144" y="16100"/>
                  <a:pt x="2178" y="15972"/>
                  <a:pt x="2102" y="15839"/>
                </a:cubicBezTo>
                <a:cubicBezTo>
                  <a:pt x="2031" y="15712"/>
                  <a:pt x="1921" y="15609"/>
                  <a:pt x="1879" y="15464"/>
                </a:cubicBezTo>
                <a:cubicBezTo>
                  <a:pt x="1871" y="15432"/>
                  <a:pt x="1845" y="15415"/>
                  <a:pt x="1812" y="15428"/>
                </a:cubicBezTo>
                <a:cubicBezTo>
                  <a:pt x="1778" y="15441"/>
                  <a:pt x="1769" y="15470"/>
                  <a:pt x="1780" y="15500"/>
                </a:cubicBezTo>
                <a:cubicBezTo>
                  <a:pt x="1795" y="15544"/>
                  <a:pt x="1816" y="15586"/>
                  <a:pt x="1837" y="15628"/>
                </a:cubicBezTo>
                <a:cubicBezTo>
                  <a:pt x="1984" y="15915"/>
                  <a:pt x="2014" y="16205"/>
                  <a:pt x="1862" y="16500"/>
                </a:cubicBezTo>
                <a:cubicBezTo>
                  <a:pt x="1793" y="16635"/>
                  <a:pt x="1809" y="16770"/>
                  <a:pt x="1868" y="16905"/>
                </a:cubicBezTo>
                <a:cubicBezTo>
                  <a:pt x="1974" y="17143"/>
                  <a:pt x="2001" y="17390"/>
                  <a:pt x="1906" y="17638"/>
                </a:cubicBezTo>
                <a:cubicBezTo>
                  <a:pt x="1881" y="17704"/>
                  <a:pt x="1841" y="17763"/>
                  <a:pt x="1814" y="17826"/>
                </a:cubicBezTo>
                <a:cubicBezTo>
                  <a:pt x="1799" y="17860"/>
                  <a:pt x="1801" y="17895"/>
                  <a:pt x="1843" y="17912"/>
                </a:cubicBezTo>
                <a:cubicBezTo>
                  <a:pt x="1875" y="17925"/>
                  <a:pt x="1898" y="17908"/>
                  <a:pt x="1915" y="17878"/>
                </a:cubicBezTo>
                <a:cubicBezTo>
                  <a:pt x="1986" y="17765"/>
                  <a:pt x="2060" y="17653"/>
                  <a:pt x="2117" y="17531"/>
                </a:cubicBezTo>
                <a:cubicBezTo>
                  <a:pt x="2189" y="17373"/>
                  <a:pt x="2197" y="17234"/>
                  <a:pt x="2071" y="17095"/>
                </a:cubicBezTo>
                <a:cubicBezTo>
                  <a:pt x="1984" y="17000"/>
                  <a:pt x="1932" y="16882"/>
                  <a:pt x="1940" y="16753"/>
                </a:cubicBezTo>
                <a:close/>
                <a:moveTo>
                  <a:pt x="1005" y="17602"/>
                </a:moveTo>
                <a:cubicBezTo>
                  <a:pt x="986" y="17718"/>
                  <a:pt x="1051" y="17817"/>
                  <a:pt x="1121" y="17912"/>
                </a:cubicBezTo>
                <a:cubicBezTo>
                  <a:pt x="1142" y="17942"/>
                  <a:pt x="1169" y="17965"/>
                  <a:pt x="1209" y="17948"/>
                </a:cubicBezTo>
                <a:cubicBezTo>
                  <a:pt x="1241" y="17935"/>
                  <a:pt x="1253" y="17910"/>
                  <a:pt x="1243" y="17878"/>
                </a:cubicBezTo>
                <a:cubicBezTo>
                  <a:pt x="1169" y="17636"/>
                  <a:pt x="1262" y="17419"/>
                  <a:pt x="1340" y="17200"/>
                </a:cubicBezTo>
                <a:cubicBezTo>
                  <a:pt x="1424" y="16964"/>
                  <a:pt x="1401" y="16739"/>
                  <a:pt x="1247" y="16536"/>
                </a:cubicBezTo>
                <a:cubicBezTo>
                  <a:pt x="1167" y="16431"/>
                  <a:pt x="1127" y="16311"/>
                  <a:pt x="1102" y="16184"/>
                </a:cubicBezTo>
                <a:cubicBezTo>
                  <a:pt x="1066" y="16010"/>
                  <a:pt x="1064" y="15837"/>
                  <a:pt x="1091" y="15662"/>
                </a:cubicBezTo>
                <a:cubicBezTo>
                  <a:pt x="1098" y="15622"/>
                  <a:pt x="1114" y="15578"/>
                  <a:pt x="1053" y="15565"/>
                </a:cubicBezTo>
                <a:cubicBezTo>
                  <a:pt x="1013" y="15559"/>
                  <a:pt x="982" y="15571"/>
                  <a:pt x="975" y="15613"/>
                </a:cubicBezTo>
                <a:cubicBezTo>
                  <a:pt x="935" y="15885"/>
                  <a:pt x="881" y="16165"/>
                  <a:pt x="1068" y="16406"/>
                </a:cubicBezTo>
                <a:cubicBezTo>
                  <a:pt x="1304" y="16705"/>
                  <a:pt x="1321" y="17008"/>
                  <a:pt x="1098" y="17316"/>
                </a:cubicBezTo>
                <a:cubicBezTo>
                  <a:pt x="1037" y="17402"/>
                  <a:pt x="994" y="17487"/>
                  <a:pt x="1005" y="17602"/>
                </a:cubicBezTo>
                <a:close/>
                <a:moveTo>
                  <a:pt x="2361" y="2029"/>
                </a:moveTo>
                <a:cubicBezTo>
                  <a:pt x="2711" y="1827"/>
                  <a:pt x="2764" y="2078"/>
                  <a:pt x="2854" y="2271"/>
                </a:cubicBezTo>
                <a:cubicBezTo>
                  <a:pt x="2856" y="2278"/>
                  <a:pt x="2858" y="2282"/>
                  <a:pt x="2863" y="2286"/>
                </a:cubicBezTo>
                <a:cubicBezTo>
                  <a:pt x="2888" y="2322"/>
                  <a:pt x="2886" y="2392"/>
                  <a:pt x="2934" y="2396"/>
                </a:cubicBezTo>
                <a:cubicBezTo>
                  <a:pt x="2991" y="2400"/>
                  <a:pt x="3014" y="2335"/>
                  <a:pt x="3039" y="2290"/>
                </a:cubicBezTo>
                <a:cubicBezTo>
                  <a:pt x="3075" y="2229"/>
                  <a:pt x="3079" y="2162"/>
                  <a:pt x="3065" y="2088"/>
                </a:cubicBezTo>
                <a:cubicBezTo>
                  <a:pt x="3033" y="1945"/>
                  <a:pt x="2919" y="1884"/>
                  <a:pt x="2816" y="1808"/>
                </a:cubicBezTo>
                <a:cubicBezTo>
                  <a:pt x="2667" y="1696"/>
                  <a:pt x="2589" y="1703"/>
                  <a:pt x="2471" y="1844"/>
                </a:cubicBezTo>
                <a:cubicBezTo>
                  <a:pt x="2435" y="1886"/>
                  <a:pt x="2416" y="1934"/>
                  <a:pt x="2361" y="2029"/>
                </a:cubicBezTo>
                <a:close/>
                <a:moveTo>
                  <a:pt x="2625" y="2699"/>
                </a:moveTo>
                <a:cubicBezTo>
                  <a:pt x="2648" y="2678"/>
                  <a:pt x="2662" y="2670"/>
                  <a:pt x="2675" y="2657"/>
                </a:cubicBezTo>
                <a:cubicBezTo>
                  <a:pt x="2814" y="2516"/>
                  <a:pt x="2785" y="2225"/>
                  <a:pt x="2620" y="2113"/>
                </a:cubicBezTo>
                <a:cubicBezTo>
                  <a:pt x="2561" y="2073"/>
                  <a:pt x="2176" y="2191"/>
                  <a:pt x="2102" y="2274"/>
                </a:cubicBezTo>
                <a:cubicBezTo>
                  <a:pt x="2418" y="2286"/>
                  <a:pt x="2418" y="2286"/>
                  <a:pt x="2625" y="2699"/>
                </a:cubicBezTo>
                <a:close/>
                <a:moveTo>
                  <a:pt x="2561" y="3249"/>
                </a:moveTo>
                <a:cubicBezTo>
                  <a:pt x="2635" y="3007"/>
                  <a:pt x="2511" y="2832"/>
                  <a:pt x="2448" y="2644"/>
                </a:cubicBezTo>
                <a:cubicBezTo>
                  <a:pt x="2330" y="2295"/>
                  <a:pt x="2361" y="2413"/>
                  <a:pt x="2050" y="2419"/>
                </a:cubicBezTo>
                <a:cubicBezTo>
                  <a:pt x="1938" y="2421"/>
                  <a:pt x="1932" y="2520"/>
                  <a:pt x="1942" y="2583"/>
                </a:cubicBezTo>
                <a:cubicBezTo>
                  <a:pt x="1955" y="2657"/>
                  <a:pt x="2026" y="2609"/>
                  <a:pt x="2071" y="2596"/>
                </a:cubicBezTo>
                <a:cubicBezTo>
                  <a:pt x="2233" y="2543"/>
                  <a:pt x="2313" y="2592"/>
                  <a:pt x="2353" y="2762"/>
                </a:cubicBezTo>
                <a:cubicBezTo>
                  <a:pt x="2389" y="2925"/>
                  <a:pt x="2456" y="3083"/>
                  <a:pt x="2561" y="3249"/>
                </a:cubicBezTo>
                <a:close/>
                <a:moveTo>
                  <a:pt x="1915" y="13232"/>
                </a:moveTo>
                <a:cubicBezTo>
                  <a:pt x="1974" y="13235"/>
                  <a:pt x="2528" y="13043"/>
                  <a:pt x="2563" y="13007"/>
                </a:cubicBezTo>
                <a:cubicBezTo>
                  <a:pt x="2620" y="12948"/>
                  <a:pt x="2593" y="12876"/>
                  <a:pt x="2589" y="12807"/>
                </a:cubicBezTo>
                <a:cubicBezTo>
                  <a:pt x="2587" y="12773"/>
                  <a:pt x="2570" y="12760"/>
                  <a:pt x="2532" y="12760"/>
                </a:cubicBezTo>
                <a:cubicBezTo>
                  <a:pt x="2319" y="12765"/>
                  <a:pt x="1991" y="13013"/>
                  <a:pt x="1915" y="13232"/>
                </a:cubicBezTo>
                <a:close/>
                <a:moveTo>
                  <a:pt x="2959" y="657"/>
                </a:moveTo>
                <a:cubicBezTo>
                  <a:pt x="2978" y="497"/>
                  <a:pt x="2978" y="497"/>
                  <a:pt x="2755" y="360"/>
                </a:cubicBezTo>
                <a:cubicBezTo>
                  <a:pt x="2542" y="232"/>
                  <a:pt x="2530" y="234"/>
                  <a:pt x="2416" y="445"/>
                </a:cubicBezTo>
                <a:cubicBezTo>
                  <a:pt x="2372" y="527"/>
                  <a:pt x="2332" y="611"/>
                  <a:pt x="2288" y="691"/>
                </a:cubicBezTo>
                <a:cubicBezTo>
                  <a:pt x="2252" y="761"/>
                  <a:pt x="2252" y="820"/>
                  <a:pt x="2332" y="874"/>
                </a:cubicBezTo>
                <a:cubicBezTo>
                  <a:pt x="2378" y="773"/>
                  <a:pt x="2424" y="681"/>
                  <a:pt x="2460" y="584"/>
                </a:cubicBezTo>
                <a:cubicBezTo>
                  <a:pt x="2509" y="451"/>
                  <a:pt x="2589" y="432"/>
                  <a:pt x="2702" y="504"/>
                </a:cubicBezTo>
                <a:cubicBezTo>
                  <a:pt x="2780" y="554"/>
                  <a:pt x="2863" y="598"/>
                  <a:pt x="2959" y="657"/>
                </a:cubicBezTo>
                <a:close/>
                <a:moveTo>
                  <a:pt x="2599" y="10961"/>
                </a:moveTo>
                <a:cubicBezTo>
                  <a:pt x="2589" y="10965"/>
                  <a:pt x="2576" y="10967"/>
                  <a:pt x="2568" y="10974"/>
                </a:cubicBezTo>
                <a:cubicBezTo>
                  <a:pt x="2401" y="11094"/>
                  <a:pt x="2216" y="11180"/>
                  <a:pt x="2037" y="11281"/>
                </a:cubicBezTo>
                <a:cubicBezTo>
                  <a:pt x="2001" y="11300"/>
                  <a:pt x="1965" y="11326"/>
                  <a:pt x="1989" y="11378"/>
                </a:cubicBezTo>
                <a:cubicBezTo>
                  <a:pt x="2010" y="11427"/>
                  <a:pt x="2047" y="11431"/>
                  <a:pt x="2090" y="11418"/>
                </a:cubicBezTo>
                <a:cubicBezTo>
                  <a:pt x="2285" y="11357"/>
                  <a:pt x="2464" y="11256"/>
                  <a:pt x="2650" y="11167"/>
                </a:cubicBezTo>
                <a:cubicBezTo>
                  <a:pt x="2711" y="11138"/>
                  <a:pt x="2688" y="11090"/>
                  <a:pt x="2669" y="11047"/>
                </a:cubicBezTo>
                <a:cubicBezTo>
                  <a:pt x="2654" y="11014"/>
                  <a:pt x="2660" y="10959"/>
                  <a:pt x="2599" y="10961"/>
                </a:cubicBezTo>
                <a:close/>
                <a:moveTo>
                  <a:pt x="2776" y="1054"/>
                </a:moveTo>
                <a:cubicBezTo>
                  <a:pt x="2820" y="969"/>
                  <a:pt x="2846" y="910"/>
                  <a:pt x="2879" y="858"/>
                </a:cubicBezTo>
                <a:cubicBezTo>
                  <a:pt x="2924" y="790"/>
                  <a:pt x="2879" y="761"/>
                  <a:pt x="2831" y="738"/>
                </a:cubicBezTo>
                <a:cubicBezTo>
                  <a:pt x="2753" y="700"/>
                  <a:pt x="2652" y="577"/>
                  <a:pt x="2597" y="647"/>
                </a:cubicBezTo>
                <a:cubicBezTo>
                  <a:pt x="2502" y="769"/>
                  <a:pt x="2412" y="921"/>
                  <a:pt x="2441" y="1134"/>
                </a:cubicBezTo>
                <a:cubicBezTo>
                  <a:pt x="2545" y="990"/>
                  <a:pt x="2629" y="856"/>
                  <a:pt x="2776" y="1054"/>
                </a:cubicBezTo>
                <a:close/>
                <a:moveTo>
                  <a:pt x="2500" y="13182"/>
                </a:moveTo>
                <a:cubicBezTo>
                  <a:pt x="2260" y="13270"/>
                  <a:pt x="2020" y="13357"/>
                  <a:pt x="1780" y="13452"/>
                </a:cubicBezTo>
                <a:cubicBezTo>
                  <a:pt x="1742" y="13466"/>
                  <a:pt x="1736" y="13517"/>
                  <a:pt x="1744" y="13561"/>
                </a:cubicBezTo>
                <a:cubicBezTo>
                  <a:pt x="1751" y="13591"/>
                  <a:pt x="1772" y="13595"/>
                  <a:pt x="1797" y="13586"/>
                </a:cubicBezTo>
                <a:cubicBezTo>
                  <a:pt x="2026" y="13502"/>
                  <a:pt x="2254" y="13411"/>
                  <a:pt x="2494" y="13361"/>
                </a:cubicBezTo>
                <a:cubicBezTo>
                  <a:pt x="2540" y="13350"/>
                  <a:pt x="2557" y="13266"/>
                  <a:pt x="2555" y="13207"/>
                </a:cubicBezTo>
                <a:cubicBezTo>
                  <a:pt x="2553" y="13178"/>
                  <a:pt x="2526" y="13173"/>
                  <a:pt x="2500" y="13182"/>
                </a:cubicBezTo>
                <a:close/>
                <a:moveTo>
                  <a:pt x="1898" y="10885"/>
                </a:moveTo>
                <a:cubicBezTo>
                  <a:pt x="2081" y="10828"/>
                  <a:pt x="2216" y="10691"/>
                  <a:pt x="2374" y="10599"/>
                </a:cubicBezTo>
                <a:cubicBezTo>
                  <a:pt x="2439" y="10559"/>
                  <a:pt x="2439" y="10523"/>
                  <a:pt x="2399" y="10460"/>
                </a:cubicBezTo>
                <a:cubicBezTo>
                  <a:pt x="2351" y="10382"/>
                  <a:pt x="2311" y="10413"/>
                  <a:pt x="2260" y="10449"/>
                </a:cubicBezTo>
                <a:cubicBezTo>
                  <a:pt x="2170" y="10512"/>
                  <a:pt x="2079" y="10577"/>
                  <a:pt x="1984" y="10632"/>
                </a:cubicBezTo>
                <a:cubicBezTo>
                  <a:pt x="1881" y="10691"/>
                  <a:pt x="1852" y="10769"/>
                  <a:pt x="1898" y="10885"/>
                </a:cubicBezTo>
                <a:close/>
                <a:moveTo>
                  <a:pt x="2492" y="10689"/>
                </a:moveTo>
                <a:cubicBezTo>
                  <a:pt x="2486" y="10689"/>
                  <a:pt x="2479" y="10689"/>
                  <a:pt x="2475" y="10691"/>
                </a:cubicBezTo>
                <a:cubicBezTo>
                  <a:pt x="2294" y="10818"/>
                  <a:pt x="2109" y="10940"/>
                  <a:pt x="1913" y="11045"/>
                </a:cubicBezTo>
                <a:cubicBezTo>
                  <a:pt x="1877" y="11064"/>
                  <a:pt x="1892" y="11108"/>
                  <a:pt x="1911" y="11140"/>
                </a:cubicBezTo>
                <a:cubicBezTo>
                  <a:pt x="1930" y="11174"/>
                  <a:pt x="1959" y="11167"/>
                  <a:pt x="1986" y="11155"/>
                </a:cubicBezTo>
                <a:cubicBezTo>
                  <a:pt x="2174" y="11062"/>
                  <a:pt x="2361" y="10963"/>
                  <a:pt x="2532" y="10839"/>
                </a:cubicBezTo>
                <a:cubicBezTo>
                  <a:pt x="2566" y="10813"/>
                  <a:pt x="2568" y="10782"/>
                  <a:pt x="2551" y="10746"/>
                </a:cubicBezTo>
                <a:cubicBezTo>
                  <a:pt x="2538" y="10719"/>
                  <a:pt x="2526" y="10693"/>
                  <a:pt x="2492" y="10689"/>
                </a:cubicBezTo>
                <a:close/>
                <a:moveTo>
                  <a:pt x="2410" y="3277"/>
                </a:moveTo>
                <a:cubicBezTo>
                  <a:pt x="2349" y="3129"/>
                  <a:pt x="2273" y="2996"/>
                  <a:pt x="2243" y="2853"/>
                </a:cubicBezTo>
                <a:cubicBezTo>
                  <a:pt x="2205" y="2682"/>
                  <a:pt x="2121" y="2714"/>
                  <a:pt x="2005" y="2750"/>
                </a:cubicBezTo>
                <a:cubicBezTo>
                  <a:pt x="1927" y="2773"/>
                  <a:pt x="1923" y="2815"/>
                  <a:pt x="1938" y="2880"/>
                </a:cubicBezTo>
                <a:cubicBezTo>
                  <a:pt x="1955" y="2950"/>
                  <a:pt x="1984" y="2982"/>
                  <a:pt x="2060" y="2950"/>
                </a:cubicBezTo>
                <a:cubicBezTo>
                  <a:pt x="2180" y="2899"/>
                  <a:pt x="2224" y="2958"/>
                  <a:pt x="2248" y="3074"/>
                </a:cubicBezTo>
                <a:cubicBezTo>
                  <a:pt x="2264" y="3156"/>
                  <a:pt x="2269" y="3264"/>
                  <a:pt x="2410" y="3277"/>
                </a:cubicBezTo>
                <a:close/>
                <a:moveTo>
                  <a:pt x="2648" y="11317"/>
                </a:moveTo>
                <a:cubicBezTo>
                  <a:pt x="2473" y="11395"/>
                  <a:pt x="2298" y="11471"/>
                  <a:pt x="2125" y="11553"/>
                </a:cubicBezTo>
                <a:cubicBezTo>
                  <a:pt x="2071" y="11578"/>
                  <a:pt x="2092" y="11633"/>
                  <a:pt x="2113" y="11675"/>
                </a:cubicBezTo>
                <a:cubicBezTo>
                  <a:pt x="2140" y="11726"/>
                  <a:pt x="2182" y="11707"/>
                  <a:pt x="2218" y="11690"/>
                </a:cubicBezTo>
                <a:cubicBezTo>
                  <a:pt x="2332" y="11631"/>
                  <a:pt x="2441" y="11568"/>
                  <a:pt x="2555" y="11511"/>
                </a:cubicBezTo>
                <a:cubicBezTo>
                  <a:pt x="2614" y="11481"/>
                  <a:pt x="2667" y="11448"/>
                  <a:pt x="2690" y="11382"/>
                </a:cubicBezTo>
                <a:cubicBezTo>
                  <a:pt x="2705" y="11342"/>
                  <a:pt x="2705" y="11311"/>
                  <a:pt x="2648" y="11317"/>
                </a:cubicBezTo>
                <a:close/>
                <a:moveTo>
                  <a:pt x="1161" y="11675"/>
                </a:moveTo>
                <a:cubicBezTo>
                  <a:pt x="1201" y="11907"/>
                  <a:pt x="1397" y="11966"/>
                  <a:pt x="1569" y="12046"/>
                </a:cubicBezTo>
                <a:cubicBezTo>
                  <a:pt x="1607" y="12063"/>
                  <a:pt x="1670" y="12122"/>
                  <a:pt x="1704" y="12048"/>
                </a:cubicBezTo>
                <a:cubicBezTo>
                  <a:pt x="1734" y="11983"/>
                  <a:pt x="1685" y="11941"/>
                  <a:pt x="1626" y="11913"/>
                </a:cubicBezTo>
                <a:cubicBezTo>
                  <a:pt x="1470" y="11840"/>
                  <a:pt x="1306" y="11779"/>
                  <a:pt x="1161" y="11675"/>
                </a:cubicBezTo>
                <a:close/>
                <a:moveTo>
                  <a:pt x="1285" y="12369"/>
                </a:moveTo>
                <a:cubicBezTo>
                  <a:pt x="1283" y="12514"/>
                  <a:pt x="1336" y="12615"/>
                  <a:pt x="1405" y="12710"/>
                </a:cubicBezTo>
                <a:cubicBezTo>
                  <a:pt x="1430" y="12746"/>
                  <a:pt x="1456" y="12807"/>
                  <a:pt x="1508" y="12784"/>
                </a:cubicBezTo>
                <a:cubicBezTo>
                  <a:pt x="1580" y="12754"/>
                  <a:pt x="1628" y="12689"/>
                  <a:pt x="1649" y="12615"/>
                </a:cubicBezTo>
                <a:cubicBezTo>
                  <a:pt x="1666" y="12552"/>
                  <a:pt x="1605" y="12541"/>
                  <a:pt x="1569" y="12520"/>
                </a:cubicBezTo>
                <a:cubicBezTo>
                  <a:pt x="1481" y="12472"/>
                  <a:pt x="1395" y="12427"/>
                  <a:pt x="1285" y="12369"/>
                </a:cubicBezTo>
                <a:close/>
                <a:moveTo>
                  <a:pt x="2172" y="12744"/>
                </a:moveTo>
                <a:cubicBezTo>
                  <a:pt x="2275" y="12739"/>
                  <a:pt x="2344" y="12680"/>
                  <a:pt x="2427" y="12661"/>
                </a:cubicBezTo>
                <a:cubicBezTo>
                  <a:pt x="2570" y="12628"/>
                  <a:pt x="2536" y="12537"/>
                  <a:pt x="2502" y="12451"/>
                </a:cubicBezTo>
                <a:cubicBezTo>
                  <a:pt x="2458" y="12335"/>
                  <a:pt x="2391" y="12423"/>
                  <a:pt x="2334" y="12440"/>
                </a:cubicBezTo>
                <a:cubicBezTo>
                  <a:pt x="2178" y="12486"/>
                  <a:pt x="2203" y="12623"/>
                  <a:pt x="2172" y="12744"/>
                </a:cubicBezTo>
                <a:close/>
                <a:moveTo>
                  <a:pt x="1862" y="13709"/>
                </a:moveTo>
                <a:cubicBezTo>
                  <a:pt x="2007" y="13886"/>
                  <a:pt x="2256" y="13801"/>
                  <a:pt x="2391" y="13532"/>
                </a:cubicBezTo>
                <a:cubicBezTo>
                  <a:pt x="2205" y="13559"/>
                  <a:pt x="2045" y="13633"/>
                  <a:pt x="1862" y="13709"/>
                </a:cubicBezTo>
                <a:close/>
                <a:moveTo>
                  <a:pt x="1277" y="12076"/>
                </a:moveTo>
                <a:cubicBezTo>
                  <a:pt x="1315" y="12267"/>
                  <a:pt x="1456" y="12318"/>
                  <a:pt x="1586" y="12377"/>
                </a:cubicBezTo>
                <a:cubicBezTo>
                  <a:pt x="1630" y="12396"/>
                  <a:pt x="1692" y="12465"/>
                  <a:pt x="1725" y="12369"/>
                </a:cubicBezTo>
                <a:cubicBezTo>
                  <a:pt x="1748" y="12305"/>
                  <a:pt x="1740" y="12244"/>
                  <a:pt x="1658" y="12217"/>
                </a:cubicBezTo>
                <a:cubicBezTo>
                  <a:pt x="1538" y="12177"/>
                  <a:pt x="1422" y="12128"/>
                  <a:pt x="1277" y="12076"/>
                </a:cubicBezTo>
                <a:close/>
                <a:moveTo>
                  <a:pt x="1336" y="10849"/>
                </a:moveTo>
                <a:cubicBezTo>
                  <a:pt x="1458" y="10693"/>
                  <a:pt x="1325" y="10622"/>
                  <a:pt x="1239" y="10535"/>
                </a:cubicBezTo>
                <a:cubicBezTo>
                  <a:pt x="1207" y="10504"/>
                  <a:pt x="1176" y="10485"/>
                  <a:pt x="1136" y="10527"/>
                </a:cubicBezTo>
                <a:cubicBezTo>
                  <a:pt x="1102" y="10561"/>
                  <a:pt x="1091" y="10596"/>
                  <a:pt x="1123" y="10634"/>
                </a:cubicBezTo>
                <a:cubicBezTo>
                  <a:pt x="1184" y="10708"/>
                  <a:pt x="1228" y="10799"/>
                  <a:pt x="1336" y="10849"/>
                </a:cubicBezTo>
                <a:close/>
                <a:moveTo>
                  <a:pt x="1203" y="12651"/>
                </a:moveTo>
                <a:cubicBezTo>
                  <a:pt x="1093" y="12765"/>
                  <a:pt x="1169" y="12853"/>
                  <a:pt x="1216" y="12944"/>
                </a:cubicBezTo>
                <a:cubicBezTo>
                  <a:pt x="1235" y="12980"/>
                  <a:pt x="1243" y="13049"/>
                  <a:pt x="1308" y="12992"/>
                </a:cubicBezTo>
                <a:cubicBezTo>
                  <a:pt x="1344" y="12961"/>
                  <a:pt x="1397" y="12927"/>
                  <a:pt x="1350" y="12864"/>
                </a:cubicBezTo>
                <a:cubicBezTo>
                  <a:pt x="1304" y="12798"/>
                  <a:pt x="1260" y="12733"/>
                  <a:pt x="1203" y="12651"/>
                </a:cubicBezTo>
                <a:close/>
                <a:moveTo>
                  <a:pt x="1902" y="10544"/>
                </a:moveTo>
                <a:cubicBezTo>
                  <a:pt x="2024" y="10457"/>
                  <a:pt x="2125" y="10388"/>
                  <a:pt x="2224" y="10316"/>
                </a:cubicBezTo>
                <a:cubicBezTo>
                  <a:pt x="2248" y="10299"/>
                  <a:pt x="2271" y="10276"/>
                  <a:pt x="2252" y="10242"/>
                </a:cubicBezTo>
                <a:cubicBezTo>
                  <a:pt x="2241" y="10221"/>
                  <a:pt x="2220" y="10211"/>
                  <a:pt x="2193" y="10215"/>
                </a:cubicBezTo>
                <a:cubicBezTo>
                  <a:pt x="2090" y="10226"/>
                  <a:pt x="1917" y="10401"/>
                  <a:pt x="1902" y="10544"/>
                </a:cubicBezTo>
                <a:close/>
                <a:moveTo>
                  <a:pt x="2488" y="11701"/>
                </a:moveTo>
                <a:cubicBezTo>
                  <a:pt x="2382" y="11753"/>
                  <a:pt x="2313" y="11789"/>
                  <a:pt x="2241" y="11825"/>
                </a:cubicBezTo>
                <a:cubicBezTo>
                  <a:pt x="2186" y="11852"/>
                  <a:pt x="2189" y="11899"/>
                  <a:pt x="2210" y="11945"/>
                </a:cubicBezTo>
                <a:cubicBezTo>
                  <a:pt x="2237" y="12006"/>
                  <a:pt x="2283" y="11985"/>
                  <a:pt x="2328" y="11968"/>
                </a:cubicBezTo>
                <a:cubicBezTo>
                  <a:pt x="2429" y="11930"/>
                  <a:pt x="2454" y="11840"/>
                  <a:pt x="2488" y="11701"/>
                </a:cubicBezTo>
                <a:close/>
                <a:moveTo>
                  <a:pt x="1047" y="12921"/>
                </a:moveTo>
                <a:cubicBezTo>
                  <a:pt x="1022" y="12940"/>
                  <a:pt x="1011" y="12946"/>
                  <a:pt x="1005" y="12954"/>
                </a:cubicBezTo>
                <a:cubicBezTo>
                  <a:pt x="929" y="13034"/>
                  <a:pt x="935" y="13108"/>
                  <a:pt x="1026" y="13169"/>
                </a:cubicBezTo>
                <a:cubicBezTo>
                  <a:pt x="1070" y="13199"/>
                  <a:pt x="1119" y="13281"/>
                  <a:pt x="1167" y="13220"/>
                </a:cubicBezTo>
                <a:cubicBezTo>
                  <a:pt x="1226" y="13146"/>
                  <a:pt x="1129" y="13087"/>
                  <a:pt x="1104" y="13022"/>
                </a:cubicBezTo>
                <a:cubicBezTo>
                  <a:pt x="1091" y="12990"/>
                  <a:pt x="1072" y="12963"/>
                  <a:pt x="1047" y="12921"/>
                </a:cubicBezTo>
                <a:close/>
                <a:moveTo>
                  <a:pt x="1146" y="13433"/>
                </a:moveTo>
                <a:cubicBezTo>
                  <a:pt x="1072" y="13361"/>
                  <a:pt x="1009" y="13285"/>
                  <a:pt x="904" y="13256"/>
                </a:cubicBezTo>
                <a:cubicBezTo>
                  <a:pt x="906" y="13496"/>
                  <a:pt x="938" y="13519"/>
                  <a:pt x="1146" y="13433"/>
                </a:cubicBezTo>
                <a:close/>
                <a:moveTo>
                  <a:pt x="2256" y="12333"/>
                </a:moveTo>
                <a:cubicBezTo>
                  <a:pt x="2338" y="12291"/>
                  <a:pt x="2443" y="12286"/>
                  <a:pt x="2410" y="12149"/>
                </a:cubicBezTo>
                <a:cubicBezTo>
                  <a:pt x="2401" y="12109"/>
                  <a:pt x="2391" y="12090"/>
                  <a:pt x="2344" y="12103"/>
                </a:cubicBezTo>
                <a:cubicBezTo>
                  <a:pt x="2222" y="12139"/>
                  <a:pt x="2222" y="12221"/>
                  <a:pt x="2256" y="12333"/>
                </a:cubicBezTo>
                <a:close/>
                <a:moveTo>
                  <a:pt x="1871" y="13268"/>
                </a:moveTo>
                <a:lnTo>
                  <a:pt x="1877" y="13260"/>
                </a:lnTo>
                <a:lnTo>
                  <a:pt x="1866" y="13260"/>
                </a:lnTo>
                <a:lnTo>
                  <a:pt x="1871" y="13268"/>
                </a:lnTo>
                <a:close/>
                <a:moveTo>
                  <a:pt x="1015" y="6690"/>
                </a:moveTo>
                <a:cubicBezTo>
                  <a:pt x="1009" y="6583"/>
                  <a:pt x="1089" y="6555"/>
                  <a:pt x="1176" y="6545"/>
                </a:cubicBezTo>
                <a:cubicBezTo>
                  <a:pt x="1275" y="6553"/>
                  <a:pt x="1327" y="6610"/>
                  <a:pt x="1327" y="6705"/>
                </a:cubicBezTo>
                <a:cubicBezTo>
                  <a:pt x="1327" y="6795"/>
                  <a:pt x="1277" y="6869"/>
                  <a:pt x="1180" y="6865"/>
                </a:cubicBezTo>
                <a:cubicBezTo>
                  <a:pt x="1083" y="6861"/>
                  <a:pt x="1022" y="6787"/>
                  <a:pt x="1015" y="6690"/>
                </a:cubicBezTo>
                <a:close/>
                <a:moveTo>
                  <a:pt x="1015" y="6035"/>
                </a:moveTo>
                <a:cubicBezTo>
                  <a:pt x="919" y="6047"/>
                  <a:pt x="870" y="5980"/>
                  <a:pt x="853" y="5889"/>
                </a:cubicBezTo>
                <a:cubicBezTo>
                  <a:pt x="862" y="5797"/>
                  <a:pt x="912" y="5738"/>
                  <a:pt x="1005" y="5729"/>
                </a:cubicBezTo>
                <a:cubicBezTo>
                  <a:pt x="1100" y="5721"/>
                  <a:pt x="1161" y="5769"/>
                  <a:pt x="1163" y="5870"/>
                </a:cubicBezTo>
                <a:cubicBezTo>
                  <a:pt x="1165" y="5969"/>
                  <a:pt x="1100" y="6024"/>
                  <a:pt x="1015" y="6035"/>
                </a:cubicBezTo>
                <a:close/>
                <a:moveTo>
                  <a:pt x="1003" y="6462"/>
                </a:moveTo>
                <a:cubicBezTo>
                  <a:pt x="914" y="6462"/>
                  <a:pt x="874" y="6395"/>
                  <a:pt x="870" y="6304"/>
                </a:cubicBezTo>
                <a:cubicBezTo>
                  <a:pt x="883" y="6207"/>
                  <a:pt x="935" y="6144"/>
                  <a:pt x="1039" y="6148"/>
                </a:cubicBezTo>
                <a:cubicBezTo>
                  <a:pt x="1127" y="6153"/>
                  <a:pt x="1176" y="6214"/>
                  <a:pt x="1171" y="6300"/>
                </a:cubicBezTo>
                <a:cubicBezTo>
                  <a:pt x="1167" y="6403"/>
                  <a:pt x="1102" y="6465"/>
                  <a:pt x="1003" y="6462"/>
                </a:cubicBezTo>
                <a:close/>
                <a:moveTo>
                  <a:pt x="1357" y="7238"/>
                </a:moveTo>
                <a:cubicBezTo>
                  <a:pt x="1256" y="7238"/>
                  <a:pt x="1205" y="7172"/>
                  <a:pt x="1180" y="7088"/>
                </a:cubicBezTo>
                <a:cubicBezTo>
                  <a:pt x="1188" y="6983"/>
                  <a:pt x="1247" y="6928"/>
                  <a:pt x="1336" y="6924"/>
                </a:cubicBezTo>
                <a:cubicBezTo>
                  <a:pt x="1437" y="6920"/>
                  <a:pt x="1475" y="7004"/>
                  <a:pt x="1483" y="7086"/>
                </a:cubicBezTo>
                <a:cubicBezTo>
                  <a:pt x="1491" y="7168"/>
                  <a:pt x="1449" y="7236"/>
                  <a:pt x="1357" y="7238"/>
                </a:cubicBezTo>
                <a:close/>
                <a:moveTo>
                  <a:pt x="1089" y="5679"/>
                </a:moveTo>
                <a:cubicBezTo>
                  <a:pt x="1001" y="5681"/>
                  <a:pt x="973" y="5615"/>
                  <a:pt x="957" y="5542"/>
                </a:cubicBezTo>
                <a:cubicBezTo>
                  <a:pt x="969" y="5457"/>
                  <a:pt x="1011" y="5400"/>
                  <a:pt x="1104" y="5398"/>
                </a:cubicBezTo>
                <a:cubicBezTo>
                  <a:pt x="1190" y="5396"/>
                  <a:pt x="1241" y="5438"/>
                  <a:pt x="1241" y="5523"/>
                </a:cubicBezTo>
                <a:cubicBezTo>
                  <a:pt x="1241" y="5615"/>
                  <a:pt x="1190" y="5679"/>
                  <a:pt x="1089" y="5679"/>
                </a:cubicBezTo>
                <a:close/>
                <a:moveTo>
                  <a:pt x="1289" y="4176"/>
                </a:moveTo>
                <a:cubicBezTo>
                  <a:pt x="1287" y="3850"/>
                  <a:pt x="1561" y="3563"/>
                  <a:pt x="1879" y="3559"/>
                </a:cubicBezTo>
                <a:cubicBezTo>
                  <a:pt x="2210" y="3555"/>
                  <a:pt x="2462" y="3805"/>
                  <a:pt x="2469" y="4145"/>
                </a:cubicBezTo>
                <a:cubicBezTo>
                  <a:pt x="2475" y="4461"/>
                  <a:pt x="2172" y="4796"/>
                  <a:pt x="1877" y="4796"/>
                </a:cubicBezTo>
                <a:cubicBezTo>
                  <a:pt x="1565" y="4798"/>
                  <a:pt x="1289" y="4509"/>
                  <a:pt x="1289" y="4176"/>
                </a:cubicBezTo>
                <a:close/>
                <a:moveTo>
                  <a:pt x="1489" y="4206"/>
                </a:moveTo>
                <a:cubicBezTo>
                  <a:pt x="1491" y="4435"/>
                  <a:pt x="1673" y="4600"/>
                  <a:pt x="1915" y="4596"/>
                </a:cubicBezTo>
                <a:cubicBezTo>
                  <a:pt x="2090" y="4591"/>
                  <a:pt x="2296" y="4357"/>
                  <a:pt x="2298" y="4161"/>
                </a:cubicBezTo>
                <a:cubicBezTo>
                  <a:pt x="2300" y="3953"/>
                  <a:pt x="2104" y="3725"/>
                  <a:pt x="1923" y="3723"/>
                </a:cubicBezTo>
                <a:cubicBezTo>
                  <a:pt x="1692" y="3721"/>
                  <a:pt x="1487" y="3949"/>
                  <a:pt x="1489" y="4206"/>
                </a:cubicBezTo>
                <a:close/>
                <a:moveTo>
                  <a:pt x="2279" y="18938"/>
                </a:moveTo>
                <a:cubicBezTo>
                  <a:pt x="2277" y="19269"/>
                  <a:pt x="1972" y="19549"/>
                  <a:pt x="1559" y="19600"/>
                </a:cubicBezTo>
                <a:cubicBezTo>
                  <a:pt x="1283" y="19634"/>
                  <a:pt x="967" y="19463"/>
                  <a:pt x="828" y="19208"/>
                </a:cubicBezTo>
                <a:cubicBezTo>
                  <a:pt x="721" y="19010"/>
                  <a:pt x="769" y="18707"/>
                  <a:pt x="942" y="18506"/>
                </a:cubicBezTo>
                <a:cubicBezTo>
                  <a:pt x="1131" y="18285"/>
                  <a:pt x="1546" y="18190"/>
                  <a:pt x="1828" y="18302"/>
                </a:cubicBezTo>
                <a:cubicBezTo>
                  <a:pt x="2073" y="18395"/>
                  <a:pt x="2281" y="18690"/>
                  <a:pt x="2279" y="18938"/>
                </a:cubicBezTo>
                <a:close/>
                <a:moveTo>
                  <a:pt x="1001" y="18959"/>
                </a:moveTo>
                <a:cubicBezTo>
                  <a:pt x="1001" y="19231"/>
                  <a:pt x="1226" y="19423"/>
                  <a:pt x="1542" y="19423"/>
                </a:cubicBezTo>
                <a:cubicBezTo>
                  <a:pt x="1803" y="19423"/>
                  <a:pt x="2056" y="19185"/>
                  <a:pt x="2056" y="18943"/>
                </a:cubicBezTo>
                <a:cubicBezTo>
                  <a:pt x="2056" y="18620"/>
                  <a:pt x="1894" y="18456"/>
                  <a:pt x="1574" y="18452"/>
                </a:cubicBezTo>
                <a:cubicBezTo>
                  <a:pt x="1207" y="18447"/>
                  <a:pt x="1001" y="18631"/>
                  <a:pt x="1001" y="18959"/>
                </a:cubicBezTo>
                <a:close/>
                <a:moveTo>
                  <a:pt x="580" y="14545"/>
                </a:moveTo>
                <a:cubicBezTo>
                  <a:pt x="590" y="14117"/>
                  <a:pt x="834" y="13850"/>
                  <a:pt x="1195" y="13873"/>
                </a:cubicBezTo>
                <a:cubicBezTo>
                  <a:pt x="1464" y="13890"/>
                  <a:pt x="1767" y="14246"/>
                  <a:pt x="1788" y="14568"/>
                </a:cubicBezTo>
                <a:cubicBezTo>
                  <a:pt x="1805" y="14844"/>
                  <a:pt x="1595" y="15082"/>
                  <a:pt x="1279" y="15144"/>
                </a:cubicBezTo>
                <a:cubicBezTo>
                  <a:pt x="1001" y="15196"/>
                  <a:pt x="700" y="15013"/>
                  <a:pt x="605" y="14733"/>
                </a:cubicBezTo>
                <a:cubicBezTo>
                  <a:pt x="582" y="14672"/>
                  <a:pt x="577" y="14608"/>
                  <a:pt x="580" y="14545"/>
                </a:cubicBezTo>
                <a:close/>
                <a:moveTo>
                  <a:pt x="1603" y="14606"/>
                </a:moveTo>
                <a:cubicBezTo>
                  <a:pt x="1609" y="14324"/>
                  <a:pt x="1399" y="14088"/>
                  <a:pt x="1129" y="14082"/>
                </a:cubicBezTo>
                <a:cubicBezTo>
                  <a:pt x="879" y="14075"/>
                  <a:pt x="729" y="14248"/>
                  <a:pt x="729" y="14547"/>
                </a:cubicBezTo>
                <a:cubicBezTo>
                  <a:pt x="727" y="14815"/>
                  <a:pt x="906" y="14964"/>
                  <a:pt x="1237" y="14973"/>
                </a:cubicBezTo>
                <a:cubicBezTo>
                  <a:pt x="1473" y="14979"/>
                  <a:pt x="1597" y="14855"/>
                  <a:pt x="1603" y="14606"/>
                </a:cubicBezTo>
                <a:close/>
                <a:moveTo>
                  <a:pt x="2248" y="9918"/>
                </a:moveTo>
                <a:cubicBezTo>
                  <a:pt x="2237" y="9929"/>
                  <a:pt x="2226" y="9941"/>
                  <a:pt x="2216" y="9952"/>
                </a:cubicBezTo>
                <a:cubicBezTo>
                  <a:pt x="2203" y="9962"/>
                  <a:pt x="2193" y="9975"/>
                  <a:pt x="2182" y="9985"/>
                </a:cubicBezTo>
                <a:cubicBezTo>
                  <a:pt x="1837" y="10323"/>
                  <a:pt x="1414" y="10240"/>
                  <a:pt x="999" y="10053"/>
                </a:cubicBezTo>
                <a:cubicBezTo>
                  <a:pt x="935" y="10023"/>
                  <a:pt x="876" y="9983"/>
                  <a:pt x="818" y="9950"/>
                </a:cubicBezTo>
                <a:cubicBezTo>
                  <a:pt x="337" y="9473"/>
                  <a:pt x="386" y="8778"/>
                  <a:pt x="860" y="8285"/>
                </a:cubicBezTo>
                <a:cubicBezTo>
                  <a:pt x="1039" y="8097"/>
                  <a:pt x="1534" y="8062"/>
                  <a:pt x="1824" y="8220"/>
                </a:cubicBezTo>
                <a:cubicBezTo>
                  <a:pt x="2443" y="8553"/>
                  <a:pt x="2690" y="9143"/>
                  <a:pt x="2317" y="9798"/>
                </a:cubicBezTo>
                <a:cubicBezTo>
                  <a:pt x="2292" y="9836"/>
                  <a:pt x="2271" y="9878"/>
                  <a:pt x="2248" y="9918"/>
                </a:cubicBezTo>
                <a:close/>
                <a:moveTo>
                  <a:pt x="1708" y="9482"/>
                </a:moveTo>
                <a:cubicBezTo>
                  <a:pt x="1799" y="9488"/>
                  <a:pt x="1807" y="9414"/>
                  <a:pt x="1826" y="9355"/>
                </a:cubicBezTo>
                <a:cubicBezTo>
                  <a:pt x="1881" y="9181"/>
                  <a:pt x="1833" y="9031"/>
                  <a:pt x="1692" y="8919"/>
                </a:cubicBezTo>
                <a:cubicBezTo>
                  <a:pt x="1571" y="8822"/>
                  <a:pt x="1426" y="8768"/>
                  <a:pt x="1287" y="8845"/>
                </a:cubicBezTo>
                <a:cubicBezTo>
                  <a:pt x="1129" y="8932"/>
                  <a:pt x="1022" y="9079"/>
                  <a:pt x="1015" y="9269"/>
                </a:cubicBezTo>
                <a:cubicBezTo>
                  <a:pt x="1011" y="9410"/>
                  <a:pt x="1180" y="9589"/>
                  <a:pt x="1342" y="9617"/>
                </a:cubicBezTo>
                <a:cubicBezTo>
                  <a:pt x="1483" y="9640"/>
                  <a:pt x="1635" y="9655"/>
                  <a:pt x="1708" y="9482"/>
                </a:cubicBezTo>
                <a:close/>
                <a:moveTo>
                  <a:pt x="1114" y="8315"/>
                </a:moveTo>
                <a:cubicBezTo>
                  <a:pt x="1260" y="8397"/>
                  <a:pt x="1317" y="8498"/>
                  <a:pt x="1315" y="8631"/>
                </a:cubicBezTo>
                <a:cubicBezTo>
                  <a:pt x="1312" y="8698"/>
                  <a:pt x="1352" y="8704"/>
                  <a:pt x="1405" y="8706"/>
                </a:cubicBezTo>
                <a:cubicBezTo>
                  <a:pt x="1506" y="8709"/>
                  <a:pt x="1576" y="8660"/>
                  <a:pt x="1597" y="8563"/>
                </a:cubicBezTo>
                <a:cubicBezTo>
                  <a:pt x="1618" y="8466"/>
                  <a:pt x="1595" y="8374"/>
                  <a:pt x="1496" y="8325"/>
                </a:cubicBezTo>
                <a:cubicBezTo>
                  <a:pt x="1388" y="8272"/>
                  <a:pt x="1275" y="8262"/>
                  <a:pt x="1114" y="8315"/>
                </a:cubicBezTo>
                <a:close/>
                <a:moveTo>
                  <a:pt x="1616" y="8283"/>
                </a:moveTo>
                <a:cubicBezTo>
                  <a:pt x="1694" y="8489"/>
                  <a:pt x="1700" y="8489"/>
                  <a:pt x="1649" y="8673"/>
                </a:cubicBezTo>
                <a:cubicBezTo>
                  <a:pt x="1630" y="8742"/>
                  <a:pt x="1666" y="8761"/>
                  <a:pt x="1711" y="8772"/>
                </a:cubicBezTo>
                <a:cubicBezTo>
                  <a:pt x="1831" y="8801"/>
                  <a:pt x="1883" y="8719"/>
                  <a:pt x="1906" y="8624"/>
                </a:cubicBezTo>
                <a:cubicBezTo>
                  <a:pt x="1955" y="8451"/>
                  <a:pt x="1847" y="8323"/>
                  <a:pt x="1616" y="8283"/>
                </a:cubicBezTo>
                <a:close/>
                <a:moveTo>
                  <a:pt x="788" y="8612"/>
                </a:moveTo>
                <a:cubicBezTo>
                  <a:pt x="887" y="8637"/>
                  <a:pt x="984" y="8626"/>
                  <a:pt x="1034" y="8715"/>
                </a:cubicBezTo>
                <a:cubicBezTo>
                  <a:pt x="1133" y="8890"/>
                  <a:pt x="1173" y="8742"/>
                  <a:pt x="1207" y="8675"/>
                </a:cubicBezTo>
                <a:cubicBezTo>
                  <a:pt x="1239" y="8612"/>
                  <a:pt x="1228" y="8538"/>
                  <a:pt x="1176" y="8481"/>
                </a:cubicBezTo>
                <a:cubicBezTo>
                  <a:pt x="1125" y="8426"/>
                  <a:pt x="1064" y="8428"/>
                  <a:pt x="999" y="8447"/>
                </a:cubicBezTo>
                <a:cubicBezTo>
                  <a:pt x="914" y="8473"/>
                  <a:pt x="843" y="8515"/>
                  <a:pt x="788" y="8612"/>
                </a:cubicBezTo>
                <a:close/>
                <a:moveTo>
                  <a:pt x="617" y="9446"/>
                </a:moveTo>
                <a:cubicBezTo>
                  <a:pt x="674" y="9368"/>
                  <a:pt x="737" y="9305"/>
                  <a:pt x="830" y="9282"/>
                </a:cubicBezTo>
                <a:cubicBezTo>
                  <a:pt x="879" y="9269"/>
                  <a:pt x="948" y="9282"/>
                  <a:pt x="921" y="9197"/>
                </a:cubicBezTo>
                <a:cubicBezTo>
                  <a:pt x="889" y="9103"/>
                  <a:pt x="843" y="9010"/>
                  <a:pt x="729" y="8997"/>
                </a:cubicBezTo>
                <a:cubicBezTo>
                  <a:pt x="657" y="8989"/>
                  <a:pt x="624" y="9048"/>
                  <a:pt x="620" y="9107"/>
                </a:cubicBezTo>
                <a:cubicBezTo>
                  <a:pt x="611" y="9218"/>
                  <a:pt x="617" y="9332"/>
                  <a:pt x="617" y="9446"/>
                </a:cubicBezTo>
                <a:close/>
                <a:moveTo>
                  <a:pt x="2366" y="9109"/>
                </a:moveTo>
                <a:cubicBezTo>
                  <a:pt x="2189" y="9233"/>
                  <a:pt x="2153" y="9244"/>
                  <a:pt x="2058" y="9233"/>
                </a:cubicBezTo>
                <a:cubicBezTo>
                  <a:pt x="2016" y="9229"/>
                  <a:pt x="1959" y="9157"/>
                  <a:pt x="1932" y="9244"/>
                </a:cubicBezTo>
                <a:cubicBezTo>
                  <a:pt x="1911" y="9311"/>
                  <a:pt x="1942" y="9364"/>
                  <a:pt x="2003" y="9404"/>
                </a:cubicBezTo>
                <a:cubicBezTo>
                  <a:pt x="2199" y="9526"/>
                  <a:pt x="2344" y="9414"/>
                  <a:pt x="2366" y="9109"/>
                </a:cubicBezTo>
                <a:close/>
                <a:moveTo>
                  <a:pt x="1007" y="8890"/>
                </a:moveTo>
                <a:cubicBezTo>
                  <a:pt x="1009" y="8818"/>
                  <a:pt x="984" y="8763"/>
                  <a:pt x="917" y="8734"/>
                </a:cubicBezTo>
                <a:cubicBezTo>
                  <a:pt x="839" y="8700"/>
                  <a:pt x="767" y="8715"/>
                  <a:pt x="702" y="8763"/>
                </a:cubicBezTo>
                <a:cubicBezTo>
                  <a:pt x="660" y="8795"/>
                  <a:pt x="609" y="8831"/>
                  <a:pt x="628" y="8890"/>
                </a:cubicBezTo>
                <a:cubicBezTo>
                  <a:pt x="647" y="8947"/>
                  <a:pt x="697" y="8902"/>
                  <a:pt x="733" y="8907"/>
                </a:cubicBezTo>
                <a:cubicBezTo>
                  <a:pt x="782" y="8911"/>
                  <a:pt x="822" y="8928"/>
                  <a:pt x="862" y="8957"/>
                </a:cubicBezTo>
                <a:cubicBezTo>
                  <a:pt x="891" y="8980"/>
                  <a:pt x="914" y="9033"/>
                  <a:pt x="961" y="9012"/>
                </a:cubicBezTo>
                <a:cubicBezTo>
                  <a:pt x="1008" y="8991"/>
                  <a:pt x="1003" y="8936"/>
                  <a:pt x="1007" y="8890"/>
                </a:cubicBezTo>
                <a:close/>
                <a:moveTo>
                  <a:pt x="2273" y="8784"/>
                </a:moveTo>
                <a:cubicBezTo>
                  <a:pt x="2208" y="8942"/>
                  <a:pt x="2087" y="9012"/>
                  <a:pt x="1913" y="9014"/>
                </a:cubicBezTo>
                <a:cubicBezTo>
                  <a:pt x="1993" y="9122"/>
                  <a:pt x="2056" y="9206"/>
                  <a:pt x="2184" y="9134"/>
                </a:cubicBezTo>
                <a:cubicBezTo>
                  <a:pt x="2334" y="9052"/>
                  <a:pt x="2323" y="8928"/>
                  <a:pt x="2273" y="8784"/>
                </a:cubicBezTo>
                <a:close/>
                <a:moveTo>
                  <a:pt x="1898" y="9423"/>
                </a:moveTo>
                <a:cubicBezTo>
                  <a:pt x="1892" y="9577"/>
                  <a:pt x="1904" y="9690"/>
                  <a:pt x="2041" y="9714"/>
                </a:cubicBezTo>
                <a:cubicBezTo>
                  <a:pt x="2182" y="9739"/>
                  <a:pt x="2273" y="9652"/>
                  <a:pt x="2363" y="9486"/>
                </a:cubicBezTo>
                <a:cubicBezTo>
                  <a:pt x="2176" y="9585"/>
                  <a:pt x="2045" y="9532"/>
                  <a:pt x="1898" y="9423"/>
                </a:cubicBezTo>
                <a:close/>
                <a:moveTo>
                  <a:pt x="1887" y="10063"/>
                </a:moveTo>
                <a:cubicBezTo>
                  <a:pt x="1732" y="9958"/>
                  <a:pt x="1729" y="9954"/>
                  <a:pt x="1668" y="9827"/>
                </a:cubicBezTo>
                <a:cubicBezTo>
                  <a:pt x="1652" y="9792"/>
                  <a:pt x="1664" y="9718"/>
                  <a:pt x="1593" y="9735"/>
                </a:cubicBezTo>
                <a:cubicBezTo>
                  <a:pt x="1548" y="9745"/>
                  <a:pt x="1517" y="9789"/>
                  <a:pt x="1502" y="9836"/>
                </a:cubicBezTo>
                <a:cubicBezTo>
                  <a:pt x="1460" y="9958"/>
                  <a:pt x="1534" y="10076"/>
                  <a:pt x="1666" y="10087"/>
                </a:cubicBezTo>
                <a:cubicBezTo>
                  <a:pt x="1738" y="10091"/>
                  <a:pt x="1814" y="10095"/>
                  <a:pt x="1887" y="10063"/>
                </a:cubicBezTo>
                <a:close/>
                <a:moveTo>
                  <a:pt x="1805" y="9604"/>
                </a:moveTo>
                <a:cubicBezTo>
                  <a:pt x="1729" y="9728"/>
                  <a:pt x="1744" y="9848"/>
                  <a:pt x="1843" y="9912"/>
                </a:cubicBezTo>
                <a:cubicBezTo>
                  <a:pt x="1944" y="9977"/>
                  <a:pt x="2071" y="9935"/>
                  <a:pt x="2146" y="9808"/>
                </a:cubicBezTo>
                <a:cubicBezTo>
                  <a:pt x="1938" y="9792"/>
                  <a:pt x="1938" y="9792"/>
                  <a:pt x="1805" y="9604"/>
                </a:cubicBezTo>
                <a:close/>
                <a:moveTo>
                  <a:pt x="1864" y="8867"/>
                </a:moveTo>
                <a:cubicBezTo>
                  <a:pt x="1976" y="8936"/>
                  <a:pt x="2062" y="8926"/>
                  <a:pt x="2125" y="8818"/>
                </a:cubicBezTo>
                <a:cubicBezTo>
                  <a:pt x="2186" y="8713"/>
                  <a:pt x="2146" y="8609"/>
                  <a:pt x="2003" y="8517"/>
                </a:cubicBezTo>
                <a:cubicBezTo>
                  <a:pt x="2026" y="8662"/>
                  <a:pt x="1951" y="8765"/>
                  <a:pt x="1864" y="8867"/>
                </a:cubicBezTo>
                <a:close/>
                <a:moveTo>
                  <a:pt x="811" y="9760"/>
                </a:moveTo>
                <a:cubicBezTo>
                  <a:pt x="828" y="9667"/>
                  <a:pt x="851" y="9598"/>
                  <a:pt x="914" y="9547"/>
                </a:cubicBezTo>
                <a:cubicBezTo>
                  <a:pt x="946" y="9522"/>
                  <a:pt x="1015" y="9518"/>
                  <a:pt x="984" y="9448"/>
                </a:cubicBezTo>
                <a:cubicBezTo>
                  <a:pt x="967" y="9410"/>
                  <a:pt x="933" y="9385"/>
                  <a:pt x="891" y="9376"/>
                </a:cubicBezTo>
                <a:cubicBezTo>
                  <a:pt x="834" y="9364"/>
                  <a:pt x="786" y="9383"/>
                  <a:pt x="754" y="9431"/>
                </a:cubicBezTo>
                <a:cubicBezTo>
                  <a:pt x="681" y="9543"/>
                  <a:pt x="723" y="9640"/>
                  <a:pt x="811" y="9760"/>
                </a:cubicBezTo>
                <a:close/>
                <a:moveTo>
                  <a:pt x="1062" y="9945"/>
                </a:moveTo>
                <a:cubicBezTo>
                  <a:pt x="1091" y="9872"/>
                  <a:pt x="1096" y="9808"/>
                  <a:pt x="1136" y="9756"/>
                </a:cubicBezTo>
                <a:cubicBezTo>
                  <a:pt x="1159" y="9724"/>
                  <a:pt x="1237" y="9707"/>
                  <a:pt x="1186" y="9650"/>
                </a:cubicBezTo>
                <a:cubicBezTo>
                  <a:pt x="1148" y="9608"/>
                  <a:pt x="1087" y="9589"/>
                  <a:pt x="1026" y="9602"/>
                </a:cubicBezTo>
                <a:cubicBezTo>
                  <a:pt x="971" y="9615"/>
                  <a:pt x="931" y="9642"/>
                  <a:pt x="927" y="9705"/>
                </a:cubicBezTo>
                <a:cubicBezTo>
                  <a:pt x="923" y="9808"/>
                  <a:pt x="961" y="9884"/>
                  <a:pt x="1062" y="9945"/>
                </a:cubicBezTo>
                <a:close/>
                <a:moveTo>
                  <a:pt x="1428" y="10072"/>
                </a:moveTo>
                <a:cubicBezTo>
                  <a:pt x="1420" y="9973"/>
                  <a:pt x="1369" y="9891"/>
                  <a:pt x="1416" y="9804"/>
                </a:cubicBezTo>
                <a:cubicBezTo>
                  <a:pt x="1437" y="9764"/>
                  <a:pt x="1409" y="9739"/>
                  <a:pt x="1365" y="9739"/>
                </a:cubicBezTo>
                <a:cubicBezTo>
                  <a:pt x="1287" y="9739"/>
                  <a:pt x="1230" y="9777"/>
                  <a:pt x="1192" y="9840"/>
                </a:cubicBezTo>
                <a:cubicBezTo>
                  <a:pt x="1150" y="9905"/>
                  <a:pt x="1199" y="9952"/>
                  <a:pt x="1243" y="9990"/>
                </a:cubicBezTo>
                <a:cubicBezTo>
                  <a:pt x="1291" y="10028"/>
                  <a:pt x="1344" y="10065"/>
                  <a:pt x="1428" y="10072"/>
                </a:cubicBezTo>
                <a:close/>
                <a:moveTo>
                  <a:pt x="1637" y="4143"/>
                </a:moveTo>
                <a:cubicBezTo>
                  <a:pt x="1656" y="4035"/>
                  <a:pt x="1723" y="3951"/>
                  <a:pt x="1864" y="3949"/>
                </a:cubicBezTo>
                <a:cubicBezTo>
                  <a:pt x="2029" y="3947"/>
                  <a:pt x="2142" y="4046"/>
                  <a:pt x="2136" y="4180"/>
                </a:cubicBezTo>
                <a:cubicBezTo>
                  <a:pt x="2132" y="4301"/>
                  <a:pt x="2003" y="4416"/>
                  <a:pt x="1875" y="4416"/>
                </a:cubicBezTo>
                <a:cubicBezTo>
                  <a:pt x="1748" y="4421"/>
                  <a:pt x="1635" y="4301"/>
                  <a:pt x="1637" y="4143"/>
                </a:cubicBezTo>
                <a:close/>
                <a:moveTo>
                  <a:pt x="1744" y="4187"/>
                </a:moveTo>
                <a:cubicBezTo>
                  <a:pt x="1753" y="4254"/>
                  <a:pt x="1767" y="4315"/>
                  <a:pt x="1854" y="4315"/>
                </a:cubicBezTo>
                <a:cubicBezTo>
                  <a:pt x="1946" y="4315"/>
                  <a:pt x="2014" y="4279"/>
                  <a:pt x="2024" y="4180"/>
                </a:cubicBezTo>
                <a:cubicBezTo>
                  <a:pt x="2033" y="4105"/>
                  <a:pt x="1997" y="4058"/>
                  <a:pt x="1917" y="4056"/>
                </a:cubicBezTo>
                <a:cubicBezTo>
                  <a:pt x="1822" y="4052"/>
                  <a:pt x="1761" y="4090"/>
                  <a:pt x="1744" y="4187"/>
                </a:cubicBezTo>
                <a:close/>
                <a:moveTo>
                  <a:pt x="1930" y="18959"/>
                </a:moveTo>
                <a:cubicBezTo>
                  <a:pt x="1925" y="19187"/>
                  <a:pt x="1780" y="19330"/>
                  <a:pt x="1553" y="19330"/>
                </a:cubicBezTo>
                <a:cubicBezTo>
                  <a:pt x="1270" y="19330"/>
                  <a:pt x="1102" y="19193"/>
                  <a:pt x="1106" y="18972"/>
                </a:cubicBezTo>
                <a:cubicBezTo>
                  <a:pt x="1110" y="18732"/>
                  <a:pt x="1264" y="18557"/>
                  <a:pt x="1468" y="18557"/>
                </a:cubicBezTo>
                <a:cubicBezTo>
                  <a:pt x="1721" y="18557"/>
                  <a:pt x="1934" y="18742"/>
                  <a:pt x="1930" y="18959"/>
                </a:cubicBezTo>
                <a:close/>
                <a:moveTo>
                  <a:pt x="1315" y="18926"/>
                </a:moveTo>
                <a:cubicBezTo>
                  <a:pt x="1327" y="19044"/>
                  <a:pt x="1390" y="19130"/>
                  <a:pt x="1523" y="19126"/>
                </a:cubicBezTo>
                <a:cubicBezTo>
                  <a:pt x="1643" y="19122"/>
                  <a:pt x="1761" y="19086"/>
                  <a:pt x="1769" y="18934"/>
                </a:cubicBezTo>
                <a:cubicBezTo>
                  <a:pt x="1776" y="18816"/>
                  <a:pt x="1656" y="18728"/>
                  <a:pt x="1513" y="18728"/>
                </a:cubicBezTo>
                <a:cubicBezTo>
                  <a:pt x="1386" y="18728"/>
                  <a:pt x="1319" y="18787"/>
                  <a:pt x="1315" y="18926"/>
                </a:cubicBezTo>
                <a:close/>
                <a:moveTo>
                  <a:pt x="1708" y="9480"/>
                </a:moveTo>
                <a:cubicBezTo>
                  <a:pt x="1666" y="9497"/>
                  <a:pt x="1624" y="9513"/>
                  <a:pt x="1580" y="9530"/>
                </a:cubicBezTo>
                <a:cubicBezTo>
                  <a:pt x="1432" y="9589"/>
                  <a:pt x="1253" y="9541"/>
                  <a:pt x="1171" y="9421"/>
                </a:cubicBezTo>
                <a:cubicBezTo>
                  <a:pt x="1093" y="9309"/>
                  <a:pt x="1108" y="9113"/>
                  <a:pt x="1201" y="9012"/>
                </a:cubicBezTo>
                <a:cubicBezTo>
                  <a:pt x="1302" y="8902"/>
                  <a:pt x="1470" y="8890"/>
                  <a:pt x="1620" y="8980"/>
                </a:cubicBezTo>
                <a:cubicBezTo>
                  <a:pt x="1738" y="9052"/>
                  <a:pt x="1795" y="9227"/>
                  <a:pt x="1748" y="9366"/>
                </a:cubicBezTo>
                <a:cubicBezTo>
                  <a:pt x="1736" y="9406"/>
                  <a:pt x="1721" y="9444"/>
                  <a:pt x="1708" y="9480"/>
                </a:cubicBezTo>
                <a:close/>
                <a:moveTo>
                  <a:pt x="1437" y="9054"/>
                </a:moveTo>
                <a:cubicBezTo>
                  <a:pt x="1296" y="9052"/>
                  <a:pt x="1235" y="9138"/>
                  <a:pt x="1235" y="9263"/>
                </a:cubicBezTo>
                <a:cubicBezTo>
                  <a:pt x="1235" y="9395"/>
                  <a:pt x="1331" y="9442"/>
                  <a:pt x="1447" y="9440"/>
                </a:cubicBezTo>
                <a:cubicBezTo>
                  <a:pt x="1567" y="9435"/>
                  <a:pt x="1647" y="9372"/>
                  <a:pt x="1639" y="9242"/>
                </a:cubicBezTo>
                <a:cubicBezTo>
                  <a:pt x="1633" y="9119"/>
                  <a:pt x="1563" y="9054"/>
                  <a:pt x="1437" y="90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141452" y="4604877"/>
            <a:ext cx="1462798" cy="338291"/>
            <a:chOff x="0" y="0"/>
            <a:chExt cx="1263650" cy="306387"/>
          </a:xfrm>
          <a:solidFill>
            <a:srgbClr val="FFFFFF"/>
          </a:solidFill>
        </p:grpSpPr>
        <p:sp>
          <p:nvSpPr>
            <p:cNvPr id="13" name="Freeform 12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8704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0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BSCC artwork 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 noChangeArrowheads="1"/>
          </p:cNvSpPr>
          <p:nvPr userDrawn="1"/>
        </p:nvSpPr>
        <p:spPr bwMode="auto">
          <a:xfrm rot="7979049">
            <a:off x="6379872" y="2978339"/>
            <a:ext cx="3446536" cy="319534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50493 45568"/>
              <a:gd name="G24" fmla="*/ 1 50493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1003" y="829819"/>
            <a:ext cx="4782312" cy="1447038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4600" baseline="0"/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21003" y="2489454"/>
            <a:ext cx="4782312" cy="69951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674" y="87188"/>
            <a:ext cx="3605348" cy="41979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2" r="5262"/>
          <a:stretch/>
        </p:blipFill>
        <p:spPr>
          <a:xfrm>
            <a:off x="728318" y="4411338"/>
            <a:ext cx="374289" cy="236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2" y="4411338"/>
            <a:ext cx="354590" cy="236393"/>
          </a:xfrm>
          <a:prstGeom prst="rect">
            <a:avLst/>
          </a:prstGeom>
        </p:spPr>
      </p:pic>
      <p:sp>
        <p:nvSpPr>
          <p:cNvPr id="12" name="Freeform 11"/>
          <p:cNvSpPr>
            <a:spLocks noChangeAspect="1" noChangeArrowheads="1"/>
          </p:cNvSpPr>
          <p:nvPr userDrawn="1"/>
        </p:nvSpPr>
        <p:spPr bwMode="auto">
          <a:xfrm>
            <a:off x="6759617" y="4370435"/>
            <a:ext cx="2093080" cy="468000"/>
          </a:xfrm>
          <a:custGeom>
            <a:avLst/>
            <a:gdLst>
              <a:gd name="T0" fmla="*/ 657 w 3507"/>
              <a:gd name="T1" fmla="*/ 427 h 786"/>
              <a:gd name="T2" fmla="*/ 463 w 3507"/>
              <a:gd name="T3" fmla="*/ 593 h 786"/>
              <a:gd name="T4" fmla="*/ 274 w 3507"/>
              <a:gd name="T5" fmla="*/ 416 h 786"/>
              <a:gd name="T6" fmla="*/ 285 w 3507"/>
              <a:gd name="T7" fmla="*/ 194 h 786"/>
              <a:gd name="T8" fmla="*/ 135 w 3507"/>
              <a:gd name="T9" fmla="*/ 299 h 786"/>
              <a:gd name="T10" fmla="*/ 372 w 3507"/>
              <a:gd name="T11" fmla="*/ 746 h 786"/>
              <a:gd name="T12" fmla="*/ 85 w 3507"/>
              <a:gd name="T13" fmla="*/ 641 h 786"/>
              <a:gd name="T14" fmla="*/ 370 w 3507"/>
              <a:gd name="T15" fmla="*/ 503 h 786"/>
              <a:gd name="T16" fmla="*/ 175 w 3507"/>
              <a:gd name="T17" fmla="*/ 503 h 786"/>
              <a:gd name="T18" fmla="*/ 316 w 3507"/>
              <a:gd name="T19" fmla="*/ 633 h 786"/>
              <a:gd name="T20" fmla="*/ 0 w 3507"/>
              <a:gd name="T21" fmla="*/ 662 h 786"/>
              <a:gd name="T22" fmla="*/ 87 w 3507"/>
              <a:gd name="T23" fmla="*/ 259 h 786"/>
              <a:gd name="T24" fmla="*/ 327 w 3507"/>
              <a:gd name="T25" fmla="*/ 285 h 786"/>
              <a:gd name="T26" fmla="*/ 519 w 3507"/>
              <a:gd name="T27" fmla="*/ 444 h 786"/>
              <a:gd name="T28" fmla="*/ 621 w 3507"/>
              <a:gd name="T29" fmla="*/ 641 h 786"/>
              <a:gd name="T30" fmla="*/ 615 w 3507"/>
              <a:gd name="T31" fmla="*/ 402 h 786"/>
              <a:gd name="T32" fmla="*/ 451 w 3507"/>
              <a:gd name="T33" fmla="*/ 118 h 786"/>
              <a:gd name="T34" fmla="*/ 615 w 3507"/>
              <a:gd name="T35" fmla="*/ 316 h 786"/>
              <a:gd name="T36" fmla="*/ 474 w 3507"/>
              <a:gd name="T37" fmla="*/ 265 h 786"/>
              <a:gd name="T38" fmla="*/ 649 w 3507"/>
              <a:gd name="T39" fmla="*/ 144 h 786"/>
              <a:gd name="T40" fmla="*/ 372 w 3507"/>
              <a:gd name="T41" fmla="*/ 48 h 786"/>
              <a:gd name="T42" fmla="*/ 1027 w 3507"/>
              <a:gd name="T43" fmla="*/ 746 h 786"/>
              <a:gd name="T44" fmla="*/ 1131 w 3507"/>
              <a:gd name="T45" fmla="*/ 737 h 786"/>
              <a:gd name="T46" fmla="*/ 1177 w 3507"/>
              <a:gd name="T47" fmla="*/ 675 h 786"/>
              <a:gd name="T48" fmla="*/ 1210 w 3507"/>
              <a:gd name="T49" fmla="*/ 684 h 786"/>
              <a:gd name="T50" fmla="*/ 1298 w 3507"/>
              <a:gd name="T51" fmla="*/ 684 h 786"/>
              <a:gd name="T52" fmla="*/ 1298 w 3507"/>
              <a:gd name="T53" fmla="*/ 684 h 786"/>
              <a:gd name="T54" fmla="*/ 1411 w 3507"/>
              <a:gd name="T55" fmla="*/ 734 h 786"/>
              <a:gd name="T56" fmla="*/ 1577 w 3507"/>
              <a:gd name="T57" fmla="*/ 647 h 786"/>
              <a:gd name="T58" fmla="*/ 1617 w 3507"/>
              <a:gd name="T59" fmla="*/ 734 h 786"/>
              <a:gd name="T60" fmla="*/ 1667 w 3507"/>
              <a:gd name="T61" fmla="*/ 720 h 786"/>
              <a:gd name="T62" fmla="*/ 1788 w 3507"/>
              <a:gd name="T63" fmla="*/ 650 h 786"/>
              <a:gd name="T64" fmla="*/ 1785 w 3507"/>
              <a:gd name="T65" fmla="*/ 689 h 786"/>
              <a:gd name="T66" fmla="*/ 2013 w 3507"/>
              <a:gd name="T67" fmla="*/ 743 h 786"/>
              <a:gd name="T68" fmla="*/ 2090 w 3507"/>
              <a:gd name="T69" fmla="*/ 734 h 786"/>
              <a:gd name="T70" fmla="*/ 2140 w 3507"/>
              <a:gd name="T71" fmla="*/ 672 h 786"/>
              <a:gd name="T72" fmla="*/ 2171 w 3507"/>
              <a:gd name="T73" fmla="*/ 684 h 786"/>
              <a:gd name="T74" fmla="*/ 2296 w 3507"/>
              <a:gd name="T75" fmla="*/ 737 h 786"/>
              <a:gd name="T76" fmla="*/ 2301 w 3507"/>
              <a:gd name="T77" fmla="*/ 650 h 786"/>
              <a:gd name="T78" fmla="*/ 2454 w 3507"/>
              <a:gd name="T79" fmla="*/ 740 h 786"/>
              <a:gd name="T80" fmla="*/ 2533 w 3507"/>
              <a:gd name="T81" fmla="*/ 712 h 786"/>
              <a:gd name="T82" fmla="*/ 2603 w 3507"/>
              <a:gd name="T83" fmla="*/ 672 h 786"/>
              <a:gd name="T84" fmla="*/ 2671 w 3507"/>
              <a:gd name="T85" fmla="*/ 653 h 786"/>
              <a:gd name="T86" fmla="*/ 2750 w 3507"/>
              <a:gd name="T87" fmla="*/ 703 h 786"/>
              <a:gd name="T88" fmla="*/ 2645 w 3507"/>
              <a:gd name="T89" fmla="*/ 740 h 786"/>
              <a:gd name="T90" fmla="*/ 2832 w 3507"/>
              <a:gd name="T91" fmla="*/ 746 h 786"/>
              <a:gd name="T92" fmla="*/ 2953 w 3507"/>
              <a:gd name="T93" fmla="*/ 684 h 786"/>
              <a:gd name="T94" fmla="*/ 3086 w 3507"/>
              <a:gd name="T95" fmla="*/ 751 h 786"/>
              <a:gd name="T96" fmla="*/ 3159 w 3507"/>
              <a:gd name="T97" fmla="*/ 743 h 786"/>
              <a:gd name="T98" fmla="*/ 3249 w 3507"/>
              <a:gd name="T99" fmla="*/ 751 h 786"/>
              <a:gd name="T100" fmla="*/ 3266 w 3507"/>
              <a:gd name="T101" fmla="*/ 684 h 786"/>
              <a:gd name="T102" fmla="*/ 3275 w 3507"/>
              <a:gd name="T103" fmla="*/ 692 h 786"/>
              <a:gd name="T104" fmla="*/ 3388 w 3507"/>
              <a:gd name="T105" fmla="*/ 672 h 786"/>
              <a:gd name="T106" fmla="*/ 3435 w 3507"/>
              <a:gd name="T107" fmla="*/ 751 h 786"/>
              <a:gd name="T108" fmla="*/ 1222 w 3507"/>
              <a:gd name="T109" fmla="*/ 416 h 786"/>
              <a:gd name="T110" fmla="*/ 1490 w 3507"/>
              <a:gd name="T111" fmla="*/ 338 h 786"/>
              <a:gd name="T112" fmla="*/ 1819 w 3507"/>
              <a:gd name="T113" fmla="*/ 214 h 786"/>
              <a:gd name="T114" fmla="*/ 2121 w 3507"/>
              <a:gd name="T115" fmla="*/ 79 h 786"/>
              <a:gd name="T116" fmla="*/ 2366 w 3507"/>
              <a:gd name="T117" fmla="*/ 372 h 786"/>
              <a:gd name="T118" fmla="*/ 2383 w 3507"/>
              <a:gd name="T119" fmla="*/ 206 h 786"/>
              <a:gd name="T120" fmla="*/ 2967 w 3507"/>
              <a:gd name="T121" fmla="*/ 214 h 786"/>
              <a:gd name="T122" fmla="*/ 3187 w 3507"/>
              <a:gd name="T123" fmla="*/ 378 h 786"/>
              <a:gd name="T124" fmla="*/ 3368 w 3507"/>
              <a:gd name="T125" fmla="*/ 464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07" h="786">
                <a:moveTo>
                  <a:pt x="698" y="0"/>
                </a:moveTo>
                <a:cubicBezTo>
                  <a:pt x="726" y="3"/>
                  <a:pt x="740" y="6"/>
                  <a:pt x="742" y="6"/>
                </a:cubicBezTo>
                <a:lnTo>
                  <a:pt x="739" y="6"/>
                </a:lnTo>
                <a:cubicBezTo>
                  <a:pt x="759" y="6"/>
                  <a:pt x="773" y="23"/>
                  <a:pt x="773" y="39"/>
                </a:cubicBezTo>
                <a:lnTo>
                  <a:pt x="773" y="37"/>
                </a:lnTo>
                <a:cubicBezTo>
                  <a:pt x="773" y="42"/>
                  <a:pt x="784" y="116"/>
                  <a:pt x="784" y="206"/>
                </a:cubicBezTo>
                <a:cubicBezTo>
                  <a:pt x="784" y="296"/>
                  <a:pt x="773" y="372"/>
                  <a:pt x="773" y="375"/>
                </a:cubicBezTo>
                <a:lnTo>
                  <a:pt x="773" y="372"/>
                </a:lnTo>
                <a:cubicBezTo>
                  <a:pt x="773" y="392"/>
                  <a:pt x="756" y="405"/>
                  <a:pt x="739" y="405"/>
                </a:cubicBezTo>
                <a:lnTo>
                  <a:pt x="736" y="405"/>
                </a:lnTo>
                <a:cubicBezTo>
                  <a:pt x="706" y="402"/>
                  <a:pt x="703" y="399"/>
                  <a:pt x="646" y="396"/>
                </a:cubicBezTo>
                <a:lnTo>
                  <a:pt x="646" y="402"/>
                </a:lnTo>
                <a:lnTo>
                  <a:pt x="646" y="405"/>
                </a:lnTo>
                <a:cubicBezTo>
                  <a:pt x="646" y="413"/>
                  <a:pt x="649" y="416"/>
                  <a:pt x="652" y="422"/>
                </a:cubicBezTo>
                <a:lnTo>
                  <a:pt x="657" y="427"/>
                </a:lnTo>
                <a:cubicBezTo>
                  <a:pt x="660" y="433"/>
                  <a:pt x="666" y="444"/>
                  <a:pt x="669" y="455"/>
                </a:cubicBezTo>
                <a:lnTo>
                  <a:pt x="669" y="458"/>
                </a:lnTo>
                <a:cubicBezTo>
                  <a:pt x="677" y="464"/>
                  <a:pt x="683" y="472"/>
                  <a:pt x="686" y="484"/>
                </a:cubicBezTo>
                <a:lnTo>
                  <a:pt x="688" y="498"/>
                </a:lnTo>
                <a:lnTo>
                  <a:pt x="694" y="523"/>
                </a:lnTo>
                <a:cubicBezTo>
                  <a:pt x="697" y="529"/>
                  <a:pt x="697" y="531"/>
                  <a:pt x="697" y="537"/>
                </a:cubicBezTo>
                <a:cubicBezTo>
                  <a:pt x="697" y="554"/>
                  <a:pt x="691" y="560"/>
                  <a:pt x="686" y="562"/>
                </a:cubicBezTo>
                <a:cubicBezTo>
                  <a:pt x="686" y="571"/>
                  <a:pt x="686" y="577"/>
                  <a:pt x="683" y="588"/>
                </a:cubicBezTo>
                <a:lnTo>
                  <a:pt x="683" y="593"/>
                </a:lnTo>
                <a:cubicBezTo>
                  <a:pt x="683" y="602"/>
                  <a:pt x="674" y="636"/>
                  <a:pt x="666" y="650"/>
                </a:cubicBezTo>
                <a:cubicBezTo>
                  <a:pt x="660" y="658"/>
                  <a:pt x="649" y="669"/>
                  <a:pt x="635" y="678"/>
                </a:cubicBezTo>
                <a:cubicBezTo>
                  <a:pt x="621" y="684"/>
                  <a:pt x="595" y="695"/>
                  <a:pt x="573" y="695"/>
                </a:cubicBezTo>
                <a:cubicBezTo>
                  <a:pt x="547" y="695"/>
                  <a:pt x="522" y="684"/>
                  <a:pt x="511" y="678"/>
                </a:cubicBezTo>
                <a:cubicBezTo>
                  <a:pt x="497" y="669"/>
                  <a:pt x="485" y="658"/>
                  <a:pt x="480" y="650"/>
                </a:cubicBezTo>
                <a:cubicBezTo>
                  <a:pt x="471" y="636"/>
                  <a:pt x="466" y="605"/>
                  <a:pt x="463" y="593"/>
                </a:cubicBezTo>
                <a:lnTo>
                  <a:pt x="463" y="591"/>
                </a:lnTo>
                <a:cubicBezTo>
                  <a:pt x="460" y="579"/>
                  <a:pt x="460" y="577"/>
                  <a:pt x="460" y="565"/>
                </a:cubicBezTo>
                <a:cubicBezTo>
                  <a:pt x="454" y="562"/>
                  <a:pt x="449" y="557"/>
                  <a:pt x="449" y="540"/>
                </a:cubicBezTo>
                <a:cubicBezTo>
                  <a:pt x="449" y="537"/>
                  <a:pt x="451" y="531"/>
                  <a:pt x="451" y="526"/>
                </a:cubicBezTo>
                <a:lnTo>
                  <a:pt x="460" y="495"/>
                </a:lnTo>
                <a:lnTo>
                  <a:pt x="463" y="481"/>
                </a:lnTo>
                <a:cubicBezTo>
                  <a:pt x="463" y="469"/>
                  <a:pt x="468" y="458"/>
                  <a:pt x="480" y="455"/>
                </a:cubicBezTo>
                <a:lnTo>
                  <a:pt x="480" y="453"/>
                </a:lnTo>
                <a:cubicBezTo>
                  <a:pt x="482" y="441"/>
                  <a:pt x="485" y="430"/>
                  <a:pt x="491" y="424"/>
                </a:cubicBezTo>
                <a:lnTo>
                  <a:pt x="497" y="419"/>
                </a:lnTo>
                <a:cubicBezTo>
                  <a:pt x="499" y="413"/>
                  <a:pt x="502" y="413"/>
                  <a:pt x="502" y="402"/>
                </a:cubicBezTo>
                <a:lnTo>
                  <a:pt x="502" y="399"/>
                </a:lnTo>
                <a:lnTo>
                  <a:pt x="502" y="393"/>
                </a:lnTo>
                <a:cubicBezTo>
                  <a:pt x="443" y="396"/>
                  <a:pt x="429" y="401"/>
                  <a:pt x="392" y="405"/>
                </a:cubicBezTo>
                <a:cubicBezTo>
                  <a:pt x="389" y="405"/>
                  <a:pt x="339" y="413"/>
                  <a:pt x="274" y="416"/>
                </a:cubicBezTo>
                <a:lnTo>
                  <a:pt x="268" y="416"/>
                </a:lnTo>
                <a:cubicBezTo>
                  <a:pt x="254" y="413"/>
                  <a:pt x="245" y="396"/>
                  <a:pt x="245" y="378"/>
                </a:cubicBezTo>
                <a:lnTo>
                  <a:pt x="245" y="375"/>
                </a:lnTo>
                <a:cubicBezTo>
                  <a:pt x="248" y="355"/>
                  <a:pt x="251" y="347"/>
                  <a:pt x="260" y="338"/>
                </a:cubicBezTo>
                <a:lnTo>
                  <a:pt x="262" y="332"/>
                </a:lnTo>
                <a:cubicBezTo>
                  <a:pt x="265" y="330"/>
                  <a:pt x="268" y="318"/>
                  <a:pt x="271" y="313"/>
                </a:cubicBezTo>
                <a:cubicBezTo>
                  <a:pt x="274" y="301"/>
                  <a:pt x="276" y="296"/>
                  <a:pt x="282" y="293"/>
                </a:cubicBezTo>
                <a:cubicBezTo>
                  <a:pt x="284" y="292"/>
                  <a:pt x="285" y="290"/>
                  <a:pt x="288" y="290"/>
                </a:cubicBezTo>
                <a:lnTo>
                  <a:pt x="299" y="251"/>
                </a:lnTo>
                <a:lnTo>
                  <a:pt x="299" y="245"/>
                </a:lnTo>
                <a:cubicBezTo>
                  <a:pt x="293" y="242"/>
                  <a:pt x="288" y="237"/>
                  <a:pt x="288" y="228"/>
                </a:cubicBezTo>
                <a:lnTo>
                  <a:pt x="288" y="225"/>
                </a:lnTo>
                <a:lnTo>
                  <a:pt x="288" y="220"/>
                </a:lnTo>
                <a:cubicBezTo>
                  <a:pt x="288" y="211"/>
                  <a:pt x="288" y="208"/>
                  <a:pt x="285" y="197"/>
                </a:cubicBezTo>
                <a:lnTo>
                  <a:pt x="285" y="194"/>
                </a:lnTo>
                <a:cubicBezTo>
                  <a:pt x="282" y="180"/>
                  <a:pt x="276" y="158"/>
                  <a:pt x="274" y="155"/>
                </a:cubicBezTo>
                <a:cubicBezTo>
                  <a:pt x="271" y="149"/>
                  <a:pt x="262" y="141"/>
                  <a:pt x="254" y="135"/>
                </a:cubicBezTo>
                <a:cubicBezTo>
                  <a:pt x="245" y="132"/>
                  <a:pt x="226" y="124"/>
                  <a:pt x="209" y="124"/>
                </a:cubicBezTo>
                <a:cubicBezTo>
                  <a:pt x="192" y="124"/>
                  <a:pt x="172" y="129"/>
                  <a:pt x="164" y="135"/>
                </a:cubicBezTo>
                <a:cubicBezTo>
                  <a:pt x="155" y="140"/>
                  <a:pt x="150" y="149"/>
                  <a:pt x="144" y="155"/>
                </a:cubicBezTo>
                <a:cubicBezTo>
                  <a:pt x="141" y="158"/>
                  <a:pt x="135" y="177"/>
                  <a:pt x="133" y="197"/>
                </a:cubicBezTo>
                <a:lnTo>
                  <a:pt x="133" y="200"/>
                </a:lnTo>
                <a:cubicBezTo>
                  <a:pt x="130" y="211"/>
                  <a:pt x="130" y="214"/>
                  <a:pt x="130" y="223"/>
                </a:cubicBezTo>
                <a:lnTo>
                  <a:pt x="130" y="228"/>
                </a:lnTo>
                <a:lnTo>
                  <a:pt x="130" y="231"/>
                </a:lnTo>
                <a:cubicBezTo>
                  <a:pt x="130" y="239"/>
                  <a:pt x="124" y="245"/>
                  <a:pt x="118" y="248"/>
                </a:cubicBezTo>
                <a:lnTo>
                  <a:pt x="118" y="254"/>
                </a:lnTo>
                <a:lnTo>
                  <a:pt x="127" y="279"/>
                </a:lnTo>
                <a:lnTo>
                  <a:pt x="130" y="296"/>
                </a:lnTo>
                <a:cubicBezTo>
                  <a:pt x="133" y="299"/>
                  <a:pt x="133" y="298"/>
                  <a:pt x="135" y="299"/>
                </a:cubicBezTo>
                <a:cubicBezTo>
                  <a:pt x="141" y="301"/>
                  <a:pt x="144" y="307"/>
                  <a:pt x="147" y="318"/>
                </a:cubicBezTo>
                <a:cubicBezTo>
                  <a:pt x="150" y="324"/>
                  <a:pt x="152" y="335"/>
                  <a:pt x="155" y="338"/>
                </a:cubicBezTo>
                <a:lnTo>
                  <a:pt x="158" y="344"/>
                </a:lnTo>
                <a:cubicBezTo>
                  <a:pt x="166" y="352"/>
                  <a:pt x="172" y="361"/>
                  <a:pt x="172" y="380"/>
                </a:cubicBezTo>
                <a:lnTo>
                  <a:pt x="172" y="383"/>
                </a:lnTo>
                <a:cubicBezTo>
                  <a:pt x="172" y="402"/>
                  <a:pt x="164" y="419"/>
                  <a:pt x="150" y="422"/>
                </a:cubicBezTo>
                <a:lnTo>
                  <a:pt x="144" y="422"/>
                </a:lnTo>
                <a:cubicBezTo>
                  <a:pt x="90" y="419"/>
                  <a:pt x="56" y="413"/>
                  <a:pt x="45" y="413"/>
                </a:cubicBezTo>
                <a:lnTo>
                  <a:pt x="45" y="416"/>
                </a:lnTo>
                <a:cubicBezTo>
                  <a:pt x="45" y="419"/>
                  <a:pt x="34" y="492"/>
                  <a:pt x="34" y="579"/>
                </a:cubicBezTo>
                <a:cubicBezTo>
                  <a:pt x="34" y="667"/>
                  <a:pt x="41" y="688"/>
                  <a:pt x="45" y="743"/>
                </a:cubicBezTo>
                <a:lnTo>
                  <a:pt x="45" y="746"/>
                </a:lnTo>
                <a:lnTo>
                  <a:pt x="48" y="746"/>
                </a:lnTo>
                <a:cubicBezTo>
                  <a:pt x="51" y="746"/>
                  <a:pt x="104" y="757"/>
                  <a:pt x="209" y="757"/>
                </a:cubicBezTo>
                <a:cubicBezTo>
                  <a:pt x="310" y="757"/>
                  <a:pt x="318" y="750"/>
                  <a:pt x="372" y="746"/>
                </a:cubicBezTo>
                <a:lnTo>
                  <a:pt x="375" y="746"/>
                </a:lnTo>
                <a:cubicBezTo>
                  <a:pt x="375" y="734"/>
                  <a:pt x="370" y="700"/>
                  <a:pt x="367" y="653"/>
                </a:cubicBezTo>
                <a:lnTo>
                  <a:pt x="358" y="653"/>
                </a:lnTo>
                <a:cubicBezTo>
                  <a:pt x="350" y="653"/>
                  <a:pt x="347" y="655"/>
                  <a:pt x="341" y="658"/>
                </a:cubicBezTo>
                <a:lnTo>
                  <a:pt x="336" y="664"/>
                </a:lnTo>
                <a:cubicBezTo>
                  <a:pt x="330" y="667"/>
                  <a:pt x="319" y="672"/>
                  <a:pt x="308" y="675"/>
                </a:cubicBezTo>
                <a:lnTo>
                  <a:pt x="305" y="675"/>
                </a:lnTo>
                <a:cubicBezTo>
                  <a:pt x="299" y="686"/>
                  <a:pt x="288" y="692"/>
                  <a:pt x="279" y="695"/>
                </a:cubicBezTo>
                <a:lnTo>
                  <a:pt x="265" y="698"/>
                </a:lnTo>
                <a:lnTo>
                  <a:pt x="240" y="703"/>
                </a:lnTo>
                <a:cubicBezTo>
                  <a:pt x="214" y="709"/>
                  <a:pt x="203" y="698"/>
                  <a:pt x="200" y="692"/>
                </a:cubicBezTo>
                <a:cubicBezTo>
                  <a:pt x="192" y="692"/>
                  <a:pt x="186" y="692"/>
                  <a:pt x="175" y="689"/>
                </a:cubicBezTo>
                <a:lnTo>
                  <a:pt x="169" y="689"/>
                </a:lnTo>
                <a:cubicBezTo>
                  <a:pt x="161" y="689"/>
                  <a:pt x="127" y="681"/>
                  <a:pt x="113" y="672"/>
                </a:cubicBezTo>
                <a:cubicBezTo>
                  <a:pt x="104" y="667"/>
                  <a:pt x="93" y="655"/>
                  <a:pt x="85" y="641"/>
                </a:cubicBezTo>
                <a:cubicBezTo>
                  <a:pt x="79" y="627"/>
                  <a:pt x="68" y="602"/>
                  <a:pt x="68" y="579"/>
                </a:cubicBezTo>
                <a:cubicBezTo>
                  <a:pt x="68" y="554"/>
                  <a:pt x="79" y="529"/>
                  <a:pt x="85" y="517"/>
                </a:cubicBezTo>
                <a:cubicBezTo>
                  <a:pt x="93" y="503"/>
                  <a:pt x="104" y="492"/>
                  <a:pt x="113" y="486"/>
                </a:cubicBezTo>
                <a:cubicBezTo>
                  <a:pt x="127" y="478"/>
                  <a:pt x="158" y="472"/>
                  <a:pt x="169" y="469"/>
                </a:cubicBezTo>
                <a:lnTo>
                  <a:pt x="175" y="469"/>
                </a:lnTo>
                <a:cubicBezTo>
                  <a:pt x="186" y="467"/>
                  <a:pt x="189" y="467"/>
                  <a:pt x="200" y="467"/>
                </a:cubicBezTo>
                <a:cubicBezTo>
                  <a:pt x="203" y="458"/>
                  <a:pt x="214" y="450"/>
                  <a:pt x="240" y="455"/>
                </a:cubicBezTo>
                <a:lnTo>
                  <a:pt x="265" y="461"/>
                </a:lnTo>
                <a:lnTo>
                  <a:pt x="279" y="464"/>
                </a:lnTo>
                <a:cubicBezTo>
                  <a:pt x="291" y="467"/>
                  <a:pt x="302" y="472"/>
                  <a:pt x="305" y="484"/>
                </a:cubicBezTo>
                <a:lnTo>
                  <a:pt x="308" y="484"/>
                </a:lnTo>
                <a:cubicBezTo>
                  <a:pt x="319" y="486"/>
                  <a:pt x="330" y="489"/>
                  <a:pt x="336" y="495"/>
                </a:cubicBezTo>
                <a:lnTo>
                  <a:pt x="341" y="500"/>
                </a:lnTo>
                <a:cubicBezTo>
                  <a:pt x="347" y="503"/>
                  <a:pt x="347" y="506"/>
                  <a:pt x="358" y="506"/>
                </a:cubicBezTo>
                <a:cubicBezTo>
                  <a:pt x="364" y="506"/>
                  <a:pt x="366" y="504"/>
                  <a:pt x="370" y="503"/>
                </a:cubicBezTo>
                <a:cubicBezTo>
                  <a:pt x="372" y="498"/>
                  <a:pt x="380" y="496"/>
                  <a:pt x="389" y="498"/>
                </a:cubicBezTo>
                <a:cubicBezTo>
                  <a:pt x="397" y="501"/>
                  <a:pt x="401" y="512"/>
                  <a:pt x="398" y="520"/>
                </a:cubicBezTo>
                <a:cubicBezTo>
                  <a:pt x="389" y="534"/>
                  <a:pt x="375" y="540"/>
                  <a:pt x="355" y="540"/>
                </a:cubicBezTo>
                <a:cubicBezTo>
                  <a:pt x="336" y="537"/>
                  <a:pt x="327" y="534"/>
                  <a:pt x="319" y="526"/>
                </a:cubicBezTo>
                <a:lnTo>
                  <a:pt x="313" y="523"/>
                </a:lnTo>
                <a:cubicBezTo>
                  <a:pt x="310" y="520"/>
                  <a:pt x="299" y="517"/>
                  <a:pt x="293" y="515"/>
                </a:cubicBezTo>
                <a:cubicBezTo>
                  <a:pt x="282" y="512"/>
                  <a:pt x="276" y="509"/>
                  <a:pt x="274" y="503"/>
                </a:cubicBezTo>
                <a:cubicBezTo>
                  <a:pt x="273" y="502"/>
                  <a:pt x="271" y="500"/>
                  <a:pt x="271" y="498"/>
                </a:cubicBezTo>
                <a:lnTo>
                  <a:pt x="231" y="486"/>
                </a:lnTo>
                <a:lnTo>
                  <a:pt x="226" y="486"/>
                </a:lnTo>
                <a:lnTo>
                  <a:pt x="226" y="489"/>
                </a:lnTo>
                <a:cubicBezTo>
                  <a:pt x="223" y="495"/>
                  <a:pt x="217" y="500"/>
                  <a:pt x="209" y="500"/>
                </a:cubicBezTo>
                <a:lnTo>
                  <a:pt x="203" y="500"/>
                </a:lnTo>
                <a:cubicBezTo>
                  <a:pt x="195" y="500"/>
                  <a:pt x="192" y="500"/>
                  <a:pt x="181" y="503"/>
                </a:cubicBezTo>
                <a:lnTo>
                  <a:pt x="175" y="503"/>
                </a:lnTo>
                <a:cubicBezTo>
                  <a:pt x="161" y="506"/>
                  <a:pt x="141" y="512"/>
                  <a:pt x="135" y="515"/>
                </a:cubicBezTo>
                <a:cubicBezTo>
                  <a:pt x="130" y="517"/>
                  <a:pt x="124" y="526"/>
                  <a:pt x="118" y="534"/>
                </a:cubicBezTo>
                <a:cubicBezTo>
                  <a:pt x="116" y="543"/>
                  <a:pt x="107" y="562"/>
                  <a:pt x="107" y="579"/>
                </a:cubicBezTo>
                <a:cubicBezTo>
                  <a:pt x="107" y="596"/>
                  <a:pt x="113" y="616"/>
                  <a:pt x="118" y="624"/>
                </a:cubicBezTo>
                <a:cubicBezTo>
                  <a:pt x="121" y="633"/>
                  <a:pt x="130" y="641"/>
                  <a:pt x="135" y="644"/>
                </a:cubicBezTo>
                <a:cubicBezTo>
                  <a:pt x="138" y="647"/>
                  <a:pt x="158" y="653"/>
                  <a:pt x="175" y="655"/>
                </a:cubicBezTo>
                <a:lnTo>
                  <a:pt x="181" y="655"/>
                </a:lnTo>
                <a:cubicBezTo>
                  <a:pt x="192" y="658"/>
                  <a:pt x="195" y="658"/>
                  <a:pt x="203" y="658"/>
                </a:cubicBezTo>
                <a:lnTo>
                  <a:pt x="209" y="658"/>
                </a:lnTo>
                <a:cubicBezTo>
                  <a:pt x="220" y="658"/>
                  <a:pt x="226" y="664"/>
                  <a:pt x="229" y="669"/>
                </a:cubicBezTo>
                <a:lnTo>
                  <a:pt x="234" y="669"/>
                </a:lnTo>
                <a:lnTo>
                  <a:pt x="274" y="658"/>
                </a:lnTo>
                <a:cubicBezTo>
                  <a:pt x="276" y="655"/>
                  <a:pt x="275" y="655"/>
                  <a:pt x="276" y="653"/>
                </a:cubicBezTo>
                <a:cubicBezTo>
                  <a:pt x="279" y="647"/>
                  <a:pt x="285" y="644"/>
                  <a:pt x="296" y="641"/>
                </a:cubicBezTo>
                <a:cubicBezTo>
                  <a:pt x="302" y="639"/>
                  <a:pt x="313" y="636"/>
                  <a:pt x="316" y="633"/>
                </a:cubicBezTo>
                <a:lnTo>
                  <a:pt x="322" y="630"/>
                </a:lnTo>
                <a:cubicBezTo>
                  <a:pt x="330" y="622"/>
                  <a:pt x="339" y="616"/>
                  <a:pt x="358" y="616"/>
                </a:cubicBezTo>
                <a:cubicBezTo>
                  <a:pt x="375" y="616"/>
                  <a:pt x="392" y="622"/>
                  <a:pt x="398" y="633"/>
                </a:cubicBezTo>
                <a:cubicBezTo>
                  <a:pt x="401" y="636"/>
                  <a:pt x="401" y="639"/>
                  <a:pt x="401" y="641"/>
                </a:cubicBezTo>
                <a:cubicBezTo>
                  <a:pt x="403" y="700"/>
                  <a:pt x="406" y="707"/>
                  <a:pt x="409" y="740"/>
                </a:cubicBezTo>
                <a:lnTo>
                  <a:pt x="409" y="743"/>
                </a:lnTo>
                <a:cubicBezTo>
                  <a:pt x="409" y="762"/>
                  <a:pt x="392" y="777"/>
                  <a:pt x="375" y="777"/>
                </a:cubicBezTo>
                <a:lnTo>
                  <a:pt x="378" y="777"/>
                </a:lnTo>
                <a:cubicBezTo>
                  <a:pt x="376" y="777"/>
                  <a:pt x="349" y="782"/>
                  <a:pt x="300" y="785"/>
                </a:cubicBezTo>
                <a:lnTo>
                  <a:pt x="114" y="785"/>
                </a:lnTo>
                <a:cubicBezTo>
                  <a:pt x="66" y="782"/>
                  <a:pt x="41" y="777"/>
                  <a:pt x="39" y="777"/>
                </a:cubicBezTo>
                <a:lnTo>
                  <a:pt x="42" y="777"/>
                </a:lnTo>
                <a:cubicBezTo>
                  <a:pt x="23" y="777"/>
                  <a:pt x="8" y="760"/>
                  <a:pt x="8" y="743"/>
                </a:cubicBezTo>
                <a:lnTo>
                  <a:pt x="8" y="746"/>
                </a:lnTo>
                <a:cubicBezTo>
                  <a:pt x="8" y="742"/>
                  <a:pt x="3" y="710"/>
                  <a:pt x="0" y="662"/>
                </a:cubicBezTo>
                <a:lnTo>
                  <a:pt x="0" y="492"/>
                </a:lnTo>
                <a:cubicBezTo>
                  <a:pt x="3" y="443"/>
                  <a:pt x="8" y="409"/>
                  <a:pt x="8" y="407"/>
                </a:cubicBezTo>
                <a:lnTo>
                  <a:pt x="8" y="410"/>
                </a:lnTo>
                <a:cubicBezTo>
                  <a:pt x="8" y="392"/>
                  <a:pt x="25" y="378"/>
                  <a:pt x="42" y="378"/>
                </a:cubicBezTo>
                <a:lnTo>
                  <a:pt x="45" y="378"/>
                </a:lnTo>
                <a:cubicBezTo>
                  <a:pt x="75" y="380"/>
                  <a:pt x="79" y="383"/>
                  <a:pt x="135" y="386"/>
                </a:cubicBezTo>
                <a:lnTo>
                  <a:pt x="135" y="380"/>
                </a:lnTo>
                <a:lnTo>
                  <a:pt x="135" y="378"/>
                </a:lnTo>
                <a:cubicBezTo>
                  <a:pt x="135" y="369"/>
                  <a:pt x="135" y="366"/>
                  <a:pt x="130" y="361"/>
                </a:cubicBezTo>
                <a:lnTo>
                  <a:pt x="124" y="355"/>
                </a:lnTo>
                <a:cubicBezTo>
                  <a:pt x="121" y="349"/>
                  <a:pt x="116" y="338"/>
                  <a:pt x="113" y="327"/>
                </a:cubicBezTo>
                <a:lnTo>
                  <a:pt x="113" y="324"/>
                </a:lnTo>
                <a:cubicBezTo>
                  <a:pt x="104" y="318"/>
                  <a:pt x="99" y="310"/>
                  <a:pt x="96" y="299"/>
                </a:cubicBezTo>
                <a:lnTo>
                  <a:pt x="93" y="285"/>
                </a:lnTo>
                <a:lnTo>
                  <a:pt x="87" y="259"/>
                </a:lnTo>
                <a:cubicBezTo>
                  <a:pt x="85" y="254"/>
                  <a:pt x="85" y="248"/>
                  <a:pt x="85" y="245"/>
                </a:cubicBezTo>
                <a:cubicBezTo>
                  <a:pt x="85" y="228"/>
                  <a:pt x="90" y="223"/>
                  <a:pt x="96" y="220"/>
                </a:cubicBezTo>
                <a:cubicBezTo>
                  <a:pt x="96" y="208"/>
                  <a:pt x="99" y="206"/>
                  <a:pt x="99" y="194"/>
                </a:cubicBezTo>
                <a:lnTo>
                  <a:pt x="99" y="192"/>
                </a:lnTo>
                <a:cubicBezTo>
                  <a:pt x="99" y="180"/>
                  <a:pt x="107" y="149"/>
                  <a:pt x="116" y="135"/>
                </a:cubicBezTo>
                <a:cubicBezTo>
                  <a:pt x="121" y="127"/>
                  <a:pt x="133" y="116"/>
                  <a:pt x="147" y="107"/>
                </a:cubicBezTo>
                <a:cubicBezTo>
                  <a:pt x="161" y="101"/>
                  <a:pt x="186" y="90"/>
                  <a:pt x="209" y="90"/>
                </a:cubicBezTo>
                <a:cubicBezTo>
                  <a:pt x="234" y="90"/>
                  <a:pt x="260" y="101"/>
                  <a:pt x="274" y="107"/>
                </a:cubicBezTo>
                <a:cubicBezTo>
                  <a:pt x="288" y="116"/>
                  <a:pt x="299" y="127"/>
                  <a:pt x="305" y="135"/>
                </a:cubicBezTo>
                <a:cubicBezTo>
                  <a:pt x="313" y="149"/>
                  <a:pt x="322" y="183"/>
                  <a:pt x="322" y="192"/>
                </a:cubicBezTo>
                <a:lnTo>
                  <a:pt x="322" y="194"/>
                </a:lnTo>
                <a:cubicBezTo>
                  <a:pt x="324" y="206"/>
                  <a:pt x="324" y="208"/>
                  <a:pt x="324" y="220"/>
                </a:cubicBezTo>
                <a:cubicBezTo>
                  <a:pt x="330" y="223"/>
                  <a:pt x="336" y="231"/>
                  <a:pt x="336" y="245"/>
                </a:cubicBezTo>
                <a:cubicBezTo>
                  <a:pt x="336" y="248"/>
                  <a:pt x="333" y="254"/>
                  <a:pt x="333" y="259"/>
                </a:cubicBezTo>
                <a:lnTo>
                  <a:pt x="327" y="285"/>
                </a:lnTo>
                <a:lnTo>
                  <a:pt x="324" y="296"/>
                </a:lnTo>
                <a:cubicBezTo>
                  <a:pt x="322" y="307"/>
                  <a:pt x="316" y="318"/>
                  <a:pt x="305" y="321"/>
                </a:cubicBezTo>
                <a:lnTo>
                  <a:pt x="305" y="324"/>
                </a:lnTo>
                <a:cubicBezTo>
                  <a:pt x="302" y="335"/>
                  <a:pt x="299" y="347"/>
                  <a:pt x="293" y="352"/>
                </a:cubicBezTo>
                <a:lnTo>
                  <a:pt x="288" y="358"/>
                </a:lnTo>
                <a:cubicBezTo>
                  <a:pt x="285" y="363"/>
                  <a:pt x="282" y="363"/>
                  <a:pt x="282" y="375"/>
                </a:cubicBezTo>
                <a:lnTo>
                  <a:pt x="282" y="378"/>
                </a:lnTo>
                <a:lnTo>
                  <a:pt x="282" y="383"/>
                </a:lnTo>
                <a:cubicBezTo>
                  <a:pt x="341" y="380"/>
                  <a:pt x="353" y="375"/>
                  <a:pt x="389" y="372"/>
                </a:cubicBezTo>
                <a:cubicBezTo>
                  <a:pt x="429" y="368"/>
                  <a:pt x="443" y="363"/>
                  <a:pt x="508" y="361"/>
                </a:cubicBezTo>
                <a:lnTo>
                  <a:pt x="513" y="361"/>
                </a:lnTo>
                <a:cubicBezTo>
                  <a:pt x="528" y="363"/>
                  <a:pt x="536" y="380"/>
                  <a:pt x="536" y="399"/>
                </a:cubicBezTo>
                <a:lnTo>
                  <a:pt x="536" y="402"/>
                </a:lnTo>
                <a:cubicBezTo>
                  <a:pt x="533" y="422"/>
                  <a:pt x="530" y="430"/>
                  <a:pt x="522" y="438"/>
                </a:cubicBezTo>
                <a:lnTo>
                  <a:pt x="519" y="444"/>
                </a:lnTo>
                <a:cubicBezTo>
                  <a:pt x="516" y="447"/>
                  <a:pt x="513" y="458"/>
                  <a:pt x="511" y="464"/>
                </a:cubicBezTo>
                <a:cubicBezTo>
                  <a:pt x="508" y="475"/>
                  <a:pt x="505" y="481"/>
                  <a:pt x="499" y="484"/>
                </a:cubicBezTo>
                <a:cubicBezTo>
                  <a:pt x="497" y="485"/>
                  <a:pt x="497" y="486"/>
                  <a:pt x="494" y="486"/>
                </a:cubicBezTo>
                <a:lnTo>
                  <a:pt x="482" y="526"/>
                </a:lnTo>
                <a:lnTo>
                  <a:pt x="482" y="531"/>
                </a:lnTo>
                <a:lnTo>
                  <a:pt x="485" y="531"/>
                </a:lnTo>
                <a:cubicBezTo>
                  <a:pt x="491" y="534"/>
                  <a:pt x="497" y="540"/>
                  <a:pt x="497" y="548"/>
                </a:cubicBezTo>
                <a:lnTo>
                  <a:pt x="497" y="551"/>
                </a:lnTo>
                <a:lnTo>
                  <a:pt x="497" y="557"/>
                </a:lnTo>
                <a:cubicBezTo>
                  <a:pt x="497" y="568"/>
                  <a:pt x="497" y="571"/>
                  <a:pt x="499" y="582"/>
                </a:cubicBezTo>
                <a:lnTo>
                  <a:pt x="499" y="585"/>
                </a:lnTo>
                <a:cubicBezTo>
                  <a:pt x="502" y="599"/>
                  <a:pt x="508" y="619"/>
                  <a:pt x="511" y="624"/>
                </a:cubicBezTo>
                <a:cubicBezTo>
                  <a:pt x="513" y="630"/>
                  <a:pt x="522" y="636"/>
                  <a:pt x="530" y="641"/>
                </a:cubicBezTo>
                <a:cubicBezTo>
                  <a:pt x="539" y="644"/>
                  <a:pt x="559" y="653"/>
                  <a:pt x="576" y="653"/>
                </a:cubicBezTo>
                <a:cubicBezTo>
                  <a:pt x="592" y="653"/>
                  <a:pt x="612" y="647"/>
                  <a:pt x="621" y="641"/>
                </a:cubicBezTo>
                <a:cubicBezTo>
                  <a:pt x="629" y="639"/>
                  <a:pt x="638" y="630"/>
                  <a:pt x="640" y="624"/>
                </a:cubicBezTo>
                <a:cubicBezTo>
                  <a:pt x="643" y="622"/>
                  <a:pt x="649" y="602"/>
                  <a:pt x="652" y="585"/>
                </a:cubicBezTo>
                <a:lnTo>
                  <a:pt x="652" y="579"/>
                </a:lnTo>
                <a:cubicBezTo>
                  <a:pt x="655" y="568"/>
                  <a:pt x="655" y="565"/>
                  <a:pt x="655" y="557"/>
                </a:cubicBezTo>
                <a:lnTo>
                  <a:pt x="655" y="551"/>
                </a:lnTo>
                <a:lnTo>
                  <a:pt x="655" y="548"/>
                </a:lnTo>
                <a:cubicBezTo>
                  <a:pt x="655" y="540"/>
                  <a:pt x="660" y="534"/>
                  <a:pt x="666" y="531"/>
                </a:cubicBezTo>
                <a:lnTo>
                  <a:pt x="666" y="526"/>
                </a:lnTo>
                <a:lnTo>
                  <a:pt x="660" y="503"/>
                </a:lnTo>
                <a:lnTo>
                  <a:pt x="657" y="486"/>
                </a:lnTo>
                <a:cubicBezTo>
                  <a:pt x="655" y="484"/>
                  <a:pt x="653" y="485"/>
                  <a:pt x="652" y="484"/>
                </a:cubicBezTo>
                <a:cubicBezTo>
                  <a:pt x="646" y="481"/>
                  <a:pt x="643" y="475"/>
                  <a:pt x="640" y="464"/>
                </a:cubicBezTo>
                <a:cubicBezTo>
                  <a:pt x="638" y="458"/>
                  <a:pt x="635" y="447"/>
                  <a:pt x="632" y="444"/>
                </a:cubicBezTo>
                <a:lnTo>
                  <a:pt x="629" y="438"/>
                </a:lnTo>
                <a:cubicBezTo>
                  <a:pt x="621" y="430"/>
                  <a:pt x="615" y="422"/>
                  <a:pt x="615" y="402"/>
                </a:cubicBezTo>
                <a:cubicBezTo>
                  <a:pt x="615" y="380"/>
                  <a:pt x="624" y="366"/>
                  <a:pt x="638" y="361"/>
                </a:cubicBezTo>
                <a:lnTo>
                  <a:pt x="643" y="361"/>
                </a:lnTo>
                <a:cubicBezTo>
                  <a:pt x="697" y="363"/>
                  <a:pt x="731" y="369"/>
                  <a:pt x="742" y="369"/>
                </a:cubicBezTo>
                <a:lnTo>
                  <a:pt x="742" y="366"/>
                </a:lnTo>
                <a:cubicBezTo>
                  <a:pt x="742" y="363"/>
                  <a:pt x="753" y="290"/>
                  <a:pt x="753" y="203"/>
                </a:cubicBezTo>
                <a:cubicBezTo>
                  <a:pt x="753" y="116"/>
                  <a:pt x="745" y="94"/>
                  <a:pt x="742" y="39"/>
                </a:cubicBezTo>
                <a:lnTo>
                  <a:pt x="742" y="37"/>
                </a:lnTo>
                <a:lnTo>
                  <a:pt x="739" y="37"/>
                </a:lnTo>
                <a:cubicBezTo>
                  <a:pt x="736" y="37"/>
                  <a:pt x="683" y="25"/>
                  <a:pt x="578" y="25"/>
                </a:cubicBezTo>
                <a:cubicBezTo>
                  <a:pt x="477" y="25"/>
                  <a:pt x="469" y="33"/>
                  <a:pt x="415" y="37"/>
                </a:cubicBezTo>
                <a:lnTo>
                  <a:pt x="412" y="37"/>
                </a:lnTo>
                <a:cubicBezTo>
                  <a:pt x="412" y="48"/>
                  <a:pt x="418" y="82"/>
                  <a:pt x="420" y="130"/>
                </a:cubicBezTo>
                <a:lnTo>
                  <a:pt x="429" y="130"/>
                </a:lnTo>
                <a:cubicBezTo>
                  <a:pt x="437" y="130"/>
                  <a:pt x="440" y="130"/>
                  <a:pt x="446" y="124"/>
                </a:cubicBezTo>
                <a:lnTo>
                  <a:pt x="451" y="118"/>
                </a:lnTo>
                <a:cubicBezTo>
                  <a:pt x="457" y="116"/>
                  <a:pt x="468" y="110"/>
                  <a:pt x="480" y="107"/>
                </a:cubicBezTo>
                <a:lnTo>
                  <a:pt x="482" y="107"/>
                </a:lnTo>
                <a:cubicBezTo>
                  <a:pt x="488" y="99"/>
                  <a:pt x="497" y="93"/>
                  <a:pt x="508" y="90"/>
                </a:cubicBezTo>
                <a:lnTo>
                  <a:pt x="522" y="87"/>
                </a:lnTo>
                <a:lnTo>
                  <a:pt x="547" y="82"/>
                </a:lnTo>
                <a:cubicBezTo>
                  <a:pt x="573" y="76"/>
                  <a:pt x="584" y="87"/>
                  <a:pt x="587" y="93"/>
                </a:cubicBezTo>
                <a:cubicBezTo>
                  <a:pt x="595" y="93"/>
                  <a:pt x="601" y="93"/>
                  <a:pt x="612" y="96"/>
                </a:cubicBezTo>
                <a:lnTo>
                  <a:pt x="618" y="96"/>
                </a:lnTo>
                <a:cubicBezTo>
                  <a:pt x="629" y="96"/>
                  <a:pt x="660" y="104"/>
                  <a:pt x="674" y="113"/>
                </a:cubicBezTo>
                <a:cubicBezTo>
                  <a:pt x="683" y="118"/>
                  <a:pt x="694" y="130"/>
                  <a:pt x="703" y="144"/>
                </a:cubicBezTo>
                <a:cubicBezTo>
                  <a:pt x="708" y="158"/>
                  <a:pt x="719" y="183"/>
                  <a:pt x="719" y="206"/>
                </a:cubicBezTo>
                <a:cubicBezTo>
                  <a:pt x="719" y="231"/>
                  <a:pt x="708" y="256"/>
                  <a:pt x="703" y="268"/>
                </a:cubicBezTo>
                <a:cubicBezTo>
                  <a:pt x="694" y="282"/>
                  <a:pt x="683" y="293"/>
                  <a:pt x="674" y="299"/>
                </a:cubicBezTo>
                <a:cubicBezTo>
                  <a:pt x="660" y="307"/>
                  <a:pt x="629" y="313"/>
                  <a:pt x="618" y="316"/>
                </a:cubicBezTo>
                <a:lnTo>
                  <a:pt x="615" y="316"/>
                </a:lnTo>
                <a:cubicBezTo>
                  <a:pt x="604" y="318"/>
                  <a:pt x="601" y="318"/>
                  <a:pt x="590" y="318"/>
                </a:cubicBezTo>
                <a:cubicBezTo>
                  <a:pt x="587" y="327"/>
                  <a:pt x="576" y="335"/>
                  <a:pt x="550" y="330"/>
                </a:cubicBezTo>
                <a:lnTo>
                  <a:pt x="525" y="324"/>
                </a:lnTo>
                <a:lnTo>
                  <a:pt x="511" y="321"/>
                </a:lnTo>
                <a:cubicBezTo>
                  <a:pt x="499" y="321"/>
                  <a:pt x="488" y="316"/>
                  <a:pt x="485" y="304"/>
                </a:cubicBezTo>
                <a:lnTo>
                  <a:pt x="482" y="304"/>
                </a:lnTo>
                <a:cubicBezTo>
                  <a:pt x="471" y="301"/>
                  <a:pt x="460" y="299"/>
                  <a:pt x="454" y="293"/>
                </a:cubicBezTo>
                <a:lnTo>
                  <a:pt x="449" y="287"/>
                </a:lnTo>
                <a:cubicBezTo>
                  <a:pt x="443" y="285"/>
                  <a:pt x="443" y="282"/>
                  <a:pt x="432" y="282"/>
                </a:cubicBezTo>
                <a:cubicBezTo>
                  <a:pt x="426" y="282"/>
                  <a:pt x="424" y="284"/>
                  <a:pt x="420" y="285"/>
                </a:cubicBezTo>
                <a:cubicBezTo>
                  <a:pt x="415" y="290"/>
                  <a:pt x="406" y="293"/>
                  <a:pt x="398" y="290"/>
                </a:cubicBezTo>
                <a:cubicBezTo>
                  <a:pt x="389" y="287"/>
                  <a:pt x="387" y="276"/>
                  <a:pt x="389" y="268"/>
                </a:cubicBezTo>
                <a:cubicBezTo>
                  <a:pt x="398" y="254"/>
                  <a:pt x="412" y="248"/>
                  <a:pt x="432" y="248"/>
                </a:cubicBezTo>
                <a:cubicBezTo>
                  <a:pt x="451" y="251"/>
                  <a:pt x="460" y="254"/>
                  <a:pt x="468" y="262"/>
                </a:cubicBezTo>
                <a:lnTo>
                  <a:pt x="474" y="265"/>
                </a:lnTo>
                <a:cubicBezTo>
                  <a:pt x="477" y="268"/>
                  <a:pt x="488" y="270"/>
                  <a:pt x="494" y="273"/>
                </a:cubicBezTo>
                <a:cubicBezTo>
                  <a:pt x="505" y="276"/>
                  <a:pt x="511" y="279"/>
                  <a:pt x="513" y="285"/>
                </a:cubicBezTo>
                <a:cubicBezTo>
                  <a:pt x="514" y="286"/>
                  <a:pt x="516" y="287"/>
                  <a:pt x="516" y="290"/>
                </a:cubicBezTo>
                <a:lnTo>
                  <a:pt x="556" y="301"/>
                </a:lnTo>
                <a:lnTo>
                  <a:pt x="561" y="301"/>
                </a:lnTo>
                <a:lnTo>
                  <a:pt x="561" y="299"/>
                </a:lnTo>
                <a:cubicBezTo>
                  <a:pt x="561" y="293"/>
                  <a:pt x="570" y="287"/>
                  <a:pt x="578" y="287"/>
                </a:cubicBezTo>
                <a:lnTo>
                  <a:pt x="584" y="287"/>
                </a:lnTo>
                <a:cubicBezTo>
                  <a:pt x="592" y="287"/>
                  <a:pt x="595" y="287"/>
                  <a:pt x="607" y="285"/>
                </a:cubicBezTo>
                <a:lnTo>
                  <a:pt x="609" y="285"/>
                </a:lnTo>
                <a:cubicBezTo>
                  <a:pt x="624" y="282"/>
                  <a:pt x="643" y="276"/>
                  <a:pt x="649" y="273"/>
                </a:cubicBezTo>
                <a:cubicBezTo>
                  <a:pt x="655" y="270"/>
                  <a:pt x="660" y="262"/>
                  <a:pt x="666" y="254"/>
                </a:cubicBezTo>
                <a:cubicBezTo>
                  <a:pt x="669" y="245"/>
                  <a:pt x="677" y="224"/>
                  <a:pt x="677" y="208"/>
                </a:cubicBezTo>
                <a:cubicBezTo>
                  <a:pt x="677" y="191"/>
                  <a:pt x="671" y="172"/>
                  <a:pt x="666" y="163"/>
                </a:cubicBezTo>
                <a:cubicBezTo>
                  <a:pt x="663" y="155"/>
                  <a:pt x="655" y="146"/>
                  <a:pt x="649" y="144"/>
                </a:cubicBezTo>
                <a:cubicBezTo>
                  <a:pt x="646" y="141"/>
                  <a:pt x="626" y="135"/>
                  <a:pt x="609" y="132"/>
                </a:cubicBezTo>
                <a:lnTo>
                  <a:pt x="604" y="132"/>
                </a:lnTo>
                <a:cubicBezTo>
                  <a:pt x="592" y="130"/>
                  <a:pt x="590" y="130"/>
                  <a:pt x="581" y="130"/>
                </a:cubicBezTo>
                <a:lnTo>
                  <a:pt x="576" y="130"/>
                </a:lnTo>
                <a:cubicBezTo>
                  <a:pt x="564" y="130"/>
                  <a:pt x="559" y="124"/>
                  <a:pt x="556" y="118"/>
                </a:cubicBezTo>
                <a:lnTo>
                  <a:pt x="550" y="118"/>
                </a:lnTo>
                <a:lnTo>
                  <a:pt x="511" y="130"/>
                </a:lnTo>
                <a:cubicBezTo>
                  <a:pt x="508" y="132"/>
                  <a:pt x="509" y="133"/>
                  <a:pt x="508" y="135"/>
                </a:cubicBezTo>
                <a:cubicBezTo>
                  <a:pt x="505" y="141"/>
                  <a:pt x="499" y="144"/>
                  <a:pt x="485" y="146"/>
                </a:cubicBezTo>
                <a:cubicBezTo>
                  <a:pt x="480" y="149"/>
                  <a:pt x="468" y="152"/>
                  <a:pt x="466" y="155"/>
                </a:cubicBezTo>
                <a:lnTo>
                  <a:pt x="460" y="158"/>
                </a:lnTo>
                <a:cubicBezTo>
                  <a:pt x="451" y="166"/>
                  <a:pt x="443" y="172"/>
                  <a:pt x="423" y="172"/>
                </a:cubicBezTo>
                <a:cubicBezTo>
                  <a:pt x="406" y="172"/>
                  <a:pt x="389" y="166"/>
                  <a:pt x="384" y="155"/>
                </a:cubicBezTo>
                <a:cubicBezTo>
                  <a:pt x="381" y="152"/>
                  <a:pt x="381" y="149"/>
                  <a:pt x="381" y="146"/>
                </a:cubicBezTo>
                <a:cubicBezTo>
                  <a:pt x="378" y="87"/>
                  <a:pt x="375" y="81"/>
                  <a:pt x="372" y="48"/>
                </a:cubicBezTo>
                <a:lnTo>
                  <a:pt x="372" y="45"/>
                </a:lnTo>
                <a:cubicBezTo>
                  <a:pt x="372" y="25"/>
                  <a:pt x="389" y="11"/>
                  <a:pt x="406" y="11"/>
                </a:cubicBezTo>
                <a:lnTo>
                  <a:pt x="403" y="11"/>
                </a:lnTo>
                <a:cubicBezTo>
                  <a:pt x="405" y="11"/>
                  <a:pt x="437" y="5"/>
                  <a:pt x="495" y="0"/>
                </a:cubicBezTo>
                <a:lnTo>
                  <a:pt x="698" y="0"/>
                </a:lnTo>
                <a:close/>
                <a:moveTo>
                  <a:pt x="959" y="658"/>
                </a:moveTo>
                <a:cubicBezTo>
                  <a:pt x="959" y="650"/>
                  <a:pt x="965" y="647"/>
                  <a:pt x="971" y="647"/>
                </a:cubicBezTo>
                <a:cubicBezTo>
                  <a:pt x="973" y="647"/>
                  <a:pt x="979" y="650"/>
                  <a:pt x="979" y="653"/>
                </a:cubicBezTo>
                <a:lnTo>
                  <a:pt x="1024" y="715"/>
                </a:lnTo>
                <a:lnTo>
                  <a:pt x="1024" y="658"/>
                </a:lnTo>
                <a:cubicBezTo>
                  <a:pt x="1024" y="650"/>
                  <a:pt x="1029" y="647"/>
                  <a:pt x="1035" y="647"/>
                </a:cubicBezTo>
                <a:cubicBezTo>
                  <a:pt x="1040" y="647"/>
                  <a:pt x="1047" y="650"/>
                  <a:pt x="1047" y="658"/>
                </a:cubicBezTo>
                <a:lnTo>
                  <a:pt x="1047" y="740"/>
                </a:lnTo>
                <a:cubicBezTo>
                  <a:pt x="1047" y="748"/>
                  <a:pt x="1041" y="751"/>
                  <a:pt x="1035" y="751"/>
                </a:cubicBezTo>
                <a:cubicBezTo>
                  <a:pt x="1033" y="751"/>
                  <a:pt x="1027" y="748"/>
                  <a:pt x="1027" y="746"/>
                </a:cubicBezTo>
                <a:lnTo>
                  <a:pt x="982" y="684"/>
                </a:lnTo>
                <a:lnTo>
                  <a:pt x="982" y="737"/>
                </a:lnTo>
                <a:cubicBezTo>
                  <a:pt x="982" y="746"/>
                  <a:pt x="976" y="748"/>
                  <a:pt x="971" y="748"/>
                </a:cubicBezTo>
                <a:cubicBezTo>
                  <a:pt x="965" y="748"/>
                  <a:pt x="959" y="746"/>
                  <a:pt x="959" y="737"/>
                </a:cubicBezTo>
                <a:lnTo>
                  <a:pt x="959" y="658"/>
                </a:lnTo>
                <a:close/>
                <a:moveTo>
                  <a:pt x="1131" y="737"/>
                </a:moveTo>
                <a:cubicBezTo>
                  <a:pt x="1131" y="743"/>
                  <a:pt x="1131" y="751"/>
                  <a:pt x="1120" y="751"/>
                </a:cubicBezTo>
                <a:cubicBezTo>
                  <a:pt x="1114" y="751"/>
                  <a:pt x="1112" y="748"/>
                  <a:pt x="1109" y="743"/>
                </a:cubicBezTo>
                <a:cubicBezTo>
                  <a:pt x="1103" y="748"/>
                  <a:pt x="1098" y="751"/>
                  <a:pt x="1089" y="751"/>
                </a:cubicBezTo>
                <a:cubicBezTo>
                  <a:pt x="1069" y="751"/>
                  <a:pt x="1055" y="734"/>
                  <a:pt x="1055" y="712"/>
                </a:cubicBezTo>
                <a:cubicBezTo>
                  <a:pt x="1055" y="689"/>
                  <a:pt x="1069" y="672"/>
                  <a:pt x="1089" y="672"/>
                </a:cubicBezTo>
                <a:cubicBezTo>
                  <a:pt x="1098" y="672"/>
                  <a:pt x="1103" y="675"/>
                  <a:pt x="1109" y="681"/>
                </a:cubicBezTo>
                <a:cubicBezTo>
                  <a:pt x="1109" y="675"/>
                  <a:pt x="1114" y="672"/>
                  <a:pt x="1120" y="672"/>
                </a:cubicBezTo>
                <a:cubicBezTo>
                  <a:pt x="1131" y="672"/>
                  <a:pt x="1131" y="681"/>
                  <a:pt x="1131" y="686"/>
                </a:cubicBezTo>
                <a:lnTo>
                  <a:pt x="1131" y="737"/>
                </a:lnTo>
                <a:close/>
                <a:moveTo>
                  <a:pt x="1092" y="734"/>
                </a:moveTo>
                <a:cubicBezTo>
                  <a:pt x="1103" y="734"/>
                  <a:pt x="1109" y="723"/>
                  <a:pt x="1109" y="712"/>
                </a:cubicBezTo>
                <a:cubicBezTo>
                  <a:pt x="1109" y="700"/>
                  <a:pt x="1103" y="689"/>
                  <a:pt x="1092" y="689"/>
                </a:cubicBezTo>
                <a:cubicBezTo>
                  <a:pt x="1081" y="689"/>
                  <a:pt x="1075" y="700"/>
                  <a:pt x="1075" y="712"/>
                </a:cubicBezTo>
                <a:cubicBezTo>
                  <a:pt x="1078" y="723"/>
                  <a:pt x="1081" y="734"/>
                  <a:pt x="1092" y="734"/>
                </a:cubicBezTo>
                <a:close/>
                <a:moveTo>
                  <a:pt x="1148" y="692"/>
                </a:moveTo>
                <a:lnTo>
                  <a:pt x="1143" y="692"/>
                </a:lnTo>
                <a:cubicBezTo>
                  <a:pt x="1137" y="692"/>
                  <a:pt x="1134" y="690"/>
                  <a:pt x="1134" y="684"/>
                </a:cubicBezTo>
                <a:cubicBezTo>
                  <a:pt x="1134" y="679"/>
                  <a:pt x="1137" y="675"/>
                  <a:pt x="1143" y="675"/>
                </a:cubicBezTo>
                <a:lnTo>
                  <a:pt x="1148" y="675"/>
                </a:lnTo>
                <a:lnTo>
                  <a:pt x="1148" y="664"/>
                </a:lnTo>
                <a:cubicBezTo>
                  <a:pt x="1148" y="658"/>
                  <a:pt x="1154" y="653"/>
                  <a:pt x="1160" y="653"/>
                </a:cubicBezTo>
                <a:cubicBezTo>
                  <a:pt x="1165" y="653"/>
                  <a:pt x="1171" y="658"/>
                  <a:pt x="1171" y="664"/>
                </a:cubicBezTo>
                <a:lnTo>
                  <a:pt x="1171" y="675"/>
                </a:lnTo>
                <a:lnTo>
                  <a:pt x="1177" y="675"/>
                </a:lnTo>
                <a:cubicBezTo>
                  <a:pt x="1182" y="675"/>
                  <a:pt x="1188" y="679"/>
                  <a:pt x="1188" y="684"/>
                </a:cubicBezTo>
                <a:cubicBezTo>
                  <a:pt x="1188" y="690"/>
                  <a:pt x="1182" y="692"/>
                  <a:pt x="1177" y="692"/>
                </a:cubicBezTo>
                <a:lnTo>
                  <a:pt x="1171" y="692"/>
                </a:lnTo>
                <a:lnTo>
                  <a:pt x="1171" y="740"/>
                </a:lnTo>
                <a:cubicBezTo>
                  <a:pt x="1171" y="746"/>
                  <a:pt x="1165" y="751"/>
                  <a:pt x="1160" y="751"/>
                </a:cubicBezTo>
                <a:cubicBezTo>
                  <a:pt x="1154" y="751"/>
                  <a:pt x="1148" y="746"/>
                  <a:pt x="1148" y="740"/>
                </a:cubicBezTo>
                <a:lnTo>
                  <a:pt x="1148" y="692"/>
                </a:lnTo>
                <a:close/>
                <a:moveTo>
                  <a:pt x="1210" y="653"/>
                </a:moveTo>
                <a:cubicBezTo>
                  <a:pt x="1210" y="659"/>
                  <a:pt x="1205" y="664"/>
                  <a:pt x="1199" y="664"/>
                </a:cubicBezTo>
                <a:cubicBezTo>
                  <a:pt x="1193" y="664"/>
                  <a:pt x="1188" y="659"/>
                  <a:pt x="1188" y="653"/>
                </a:cubicBezTo>
                <a:cubicBezTo>
                  <a:pt x="1188" y="648"/>
                  <a:pt x="1193" y="641"/>
                  <a:pt x="1199" y="641"/>
                </a:cubicBezTo>
                <a:cubicBezTo>
                  <a:pt x="1205" y="641"/>
                  <a:pt x="1210" y="648"/>
                  <a:pt x="1210" y="653"/>
                </a:cubicBezTo>
                <a:close/>
                <a:moveTo>
                  <a:pt x="1188" y="684"/>
                </a:moveTo>
                <a:cubicBezTo>
                  <a:pt x="1188" y="678"/>
                  <a:pt x="1193" y="672"/>
                  <a:pt x="1199" y="672"/>
                </a:cubicBezTo>
                <a:cubicBezTo>
                  <a:pt x="1205" y="672"/>
                  <a:pt x="1210" y="678"/>
                  <a:pt x="1210" y="684"/>
                </a:cubicBezTo>
                <a:lnTo>
                  <a:pt x="1210" y="740"/>
                </a:lnTo>
                <a:cubicBezTo>
                  <a:pt x="1210" y="746"/>
                  <a:pt x="1205" y="751"/>
                  <a:pt x="1199" y="751"/>
                </a:cubicBezTo>
                <a:cubicBezTo>
                  <a:pt x="1193" y="751"/>
                  <a:pt x="1188" y="746"/>
                  <a:pt x="1188" y="740"/>
                </a:cubicBezTo>
                <a:lnTo>
                  <a:pt x="1188" y="684"/>
                </a:lnTo>
                <a:close/>
                <a:moveTo>
                  <a:pt x="1292" y="712"/>
                </a:moveTo>
                <a:cubicBezTo>
                  <a:pt x="1292" y="734"/>
                  <a:pt x="1278" y="751"/>
                  <a:pt x="1256" y="751"/>
                </a:cubicBezTo>
                <a:cubicBezTo>
                  <a:pt x="1233" y="751"/>
                  <a:pt x="1219" y="731"/>
                  <a:pt x="1219" y="712"/>
                </a:cubicBezTo>
                <a:cubicBezTo>
                  <a:pt x="1219" y="689"/>
                  <a:pt x="1233" y="672"/>
                  <a:pt x="1256" y="672"/>
                </a:cubicBezTo>
                <a:cubicBezTo>
                  <a:pt x="1275" y="672"/>
                  <a:pt x="1292" y="692"/>
                  <a:pt x="1292" y="712"/>
                </a:cubicBezTo>
                <a:close/>
                <a:moveTo>
                  <a:pt x="1236" y="712"/>
                </a:moveTo>
                <a:cubicBezTo>
                  <a:pt x="1236" y="723"/>
                  <a:pt x="1241" y="734"/>
                  <a:pt x="1253" y="734"/>
                </a:cubicBezTo>
                <a:cubicBezTo>
                  <a:pt x="1264" y="734"/>
                  <a:pt x="1270" y="723"/>
                  <a:pt x="1270" y="712"/>
                </a:cubicBezTo>
                <a:cubicBezTo>
                  <a:pt x="1270" y="700"/>
                  <a:pt x="1264" y="689"/>
                  <a:pt x="1253" y="689"/>
                </a:cubicBezTo>
                <a:cubicBezTo>
                  <a:pt x="1241" y="689"/>
                  <a:pt x="1236" y="703"/>
                  <a:pt x="1236" y="712"/>
                </a:cubicBezTo>
                <a:close/>
                <a:moveTo>
                  <a:pt x="1298" y="684"/>
                </a:moveTo>
                <a:cubicBezTo>
                  <a:pt x="1298" y="678"/>
                  <a:pt x="1303" y="672"/>
                  <a:pt x="1309" y="672"/>
                </a:cubicBezTo>
                <a:cubicBezTo>
                  <a:pt x="1315" y="672"/>
                  <a:pt x="1318" y="675"/>
                  <a:pt x="1318" y="681"/>
                </a:cubicBezTo>
                <a:cubicBezTo>
                  <a:pt x="1320" y="675"/>
                  <a:pt x="1329" y="672"/>
                  <a:pt x="1337" y="672"/>
                </a:cubicBezTo>
                <a:cubicBezTo>
                  <a:pt x="1354" y="672"/>
                  <a:pt x="1366" y="684"/>
                  <a:pt x="1366" y="700"/>
                </a:cubicBezTo>
                <a:lnTo>
                  <a:pt x="1366" y="740"/>
                </a:lnTo>
                <a:cubicBezTo>
                  <a:pt x="1366" y="746"/>
                  <a:pt x="1360" y="751"/>
                  <a:pt x="1354" y="751"/>
                </a:cubicBezTo>
                <a:cubicBezTo>
                  <a:pt x="1349" y="751"/>
                  <a:pt x="1343" y="746"/>
                  <a:pt x="1343" y="740"/>
                </a:cubicBezTo>
                <a:lnTo>
                  <a:pt x="1343" y="703"/>
                </a:lnTo>
                <a:cubicBezTo>
                  <a:pt x="1343" y="695"/>
                  <a:pt x="1337" y="689"/>
                  <a:pt x="1329" y="689"/>
                </a:cubicBezTo>
                <a:cubicBezTo>
                  <a:pt x="1320" y="689"/>
                  <a:pt x="1315" y="695"/>
                  <a:pt x="1315" y="703"/>
                </a:cubicBezTo>
                <a:lnTo>
                  <a:pt x="1315" y="740"/>
                </a:lnTo>
                <a:cubicBezTo>
                  <a:pt x="1315" y="746"/>
                  <a:pt x="1309" y="751"/>
                  <a:pt x="1303" y="751"/>
                </a:cubicBezTo>
                <a:cubicBezTo>
                  <a:pt x="1298" y="751"/>
                  <a:pt x="1292" y="746"/>
                  <a:pt x="1292" y="740"/>
                </a:cubicBezTo>
                <a:lnTo>
                  <a:pt x="1292" y="684"/>
                </a:lnTo>
                <a:lnTo>
                  <a:pt x="1298" y="684"/>
                </a:lnTo>
                <a:close/>
                <a:moveTo>
                  <a:pt x="1450" y="737"/>
                </a:moveTo>
                <a:cubicBezTo>
                  <a:pt x="1450" y="743"/>
                  <a:pt x="1450" y="751"/>
                  <a:pt x="1439" y="751"/>
                </a:cubicBezTo>
                <a:cubicBezTo>
                  <a:pt x="1433" y="751"/>
                  <a:pt x="1430" y="748"/>
                  <a:pt x="1428" y="743"/>
                </a:cubicBezTo>
                <a:cubicBezTo>
                  <a:pt x="1422" y="748"/>
                  <a:pt x="1416" y="751"/>
                  <a:pt x="1408" y="751"/>
                </a:cubicBezTo>
                <a:cubicBezTo>
                  <a:pt x="1388" y="751"/>
                  <a:pt x="1374" y="734"/>
                  <a:pt x="1374" y="712"/>
                </a:cubicBezTo>
                <a:cubicBezTo>
                  <a:pt x="1374" y="689"/>
                  <a:pt x="1388" y="672"/>
                  <a:pt x="1408" y="672"/>
                </a:cubicBezTo>
                <a:cubicBezTo>
                  <a:pt x="1416" y="672"/>
                  <a:pt x="1422" y="675"/>
                  <a:pt x="1428" y="681"/>
                </a:cubicBezTo>
                <a:cubicBezTo>
                  <a:pt x="1428" y="675"/>
                  <a:pt x="1433" y="672"/>
                  <a:pt x="1439" y="672"/>
                </a:cubicBezTo>
                <a:cubicBezTo>
                  <a:pt x="1450" y="672"/>
                  <a:pt x="1450" y="681"/>
                  <a:pt x="1450" y="686"/>
                </a:cubicBezTo>
                <a:lnTo>
                  <a:pt x="1450" y="737"/>
                </a:lnTo>
                <a:close/>
                <a:moveTo>
                  <a:pt x="1411" y="734"/>
                </a:moveTo>
                <a:cubicBezTo>
                  <a:pt x="1422" y="734"/>
                  <a:pt x="1428" y="723"/>
                  <a:pt x="1428" y="712"/>
                </a:cubicBezTo>
                <a:cubicBezTo>
                  <a:pt x="1428" y="700"/>
                  <a:pt x="1422" y="689"/>
                  <a:pt x="1411" y="689"/>
                </a:cubicBezTo>
                <a:cubicBezTo>
                  <a:pt x="1399" y="689"/>
                  <a:pt x="1394" y="700"/>
                  <a:pt x="1394" y="712"/>
                </a:cubicBezTo>
                <a:cubicBezTo>
                  <a:pt x="1394" y="723"/>
                  <a:pt x="1399" y="734"/>
                  <a:pt x="1411" y="734"/>
                </a:cubicBezTo>
                <a:close/>
                <a:moveTo>
                  <a:pt x="1456" y="650"/>
                </a:moveTo>
                <a:cubicBezTo>
                  <a:pt x="1456" y="644"/>
                  <a:pt x="1461" y="639"/>
                  <a:pt x="1467" y="639"/>
                </a:cubicBezTo>
                <a:cubicBezTo>
                  <a:pt x="1473" y="639"/>
                  <a:pt x="1478" y="644"/>
                  <a:pt x="1478" y="650"/>
                </a:cubicBezTo>
                <a:lnTo>
                  <a:pt x="1478" y="740"/>
                </a:lnTo>
                <a:cubicBezTo>
                  <a:pt x="1478" y="746"/>
                  <a:pt x="1473" y="751"/>
                  <a:pt x="1467" y="751"/>
                </a:cubicBezTo>
                <a:cubicBezTo>
                  <a:pt x="1461" y="751"/>
                  <a:pt x="1456" y="746"/>
                  <a:pt x="1456" y="740"/>
                </a:cubicBezTo>
                <a:lnTo>
                  <a:pt x="1456" y="650"/>
                </a:lnTo>
                <a:close/>
                <a:moveTo>
                  <a:pt x="1540" y="703"/>
                </a:moveTo>
                <a:lnTo>
                  <a:pt x="1512" y="664"/>
                </a:lnTo>
                <a:cubicBezTo>
                  <a:pt x="1512" y="661"/>
                  <a:pt x="1510" y="660"/>
                  <a:pt x="1509" y="658"/>
                </a:cubicBezTo>
                <a:cubicBezTo>
                  <a:pt x="1509" y="653"/>
                  <a:pt x="1515" y="647"/>
                  <a:pt x="1521" y="647"/>
                </a:cubicBezTo>
                <a:cubicBezTo>
                  <a:pt x="1524" y="647"/>
                  <a:pt x="1529" y="650"/>
                  <a:pt x="1529" y="653"/>
                </a:cubicBezTo>
                <a:lnTo>
                  <a:pt x="1549" y="684"/>
                </a:lnTo>
                <a:lnTo>
                  <a:pt x="1569" y="653"/>
                </a:lnTo>
                <a:cubicBezTo>
                  <a:pt x="1572" y="650"/>
                  <a:pt x="1574" y="647"/>
                  <a:pt x="1577" y="647"/>
                </a:cubicBezTo>
                <a:cubicBezTo>
                  <a:pt x="1583" y="647"/>
                  <a:pt x="1588" y="653"/>
                  <a:pt x="1588" y="658"/>
                </a:cubicBezTo>
                <a:cubicBezTo>
                  <a:pt x="1588" y="661"/>
                  <a:pt x="1588" y="664"/>
                  <a:pt x="1586" y="664"/>
                </a:cubicBezTo>
                <a:lnTo>
                  <a:pt x="1557" y="703"/>
                </a:lnTo>
                <a:lnTo>
                  <a:pt x="1557" y="743"/>
                </a:lnTo>
                <a:cubicBezTo>
                  <a:pt x="1557" y="748"/>
                  <a:pt x="1554" y="754"/>
                  <a:pt x="1546" y="754"/>
                </a:cubicBezTo>
                <a:cubicBezTo>
                  <a:pt x="1537" y="754"/>
                  <a:pt x="1535" y="748"/>
                  <a:pt x="1535" y="743"/>
                </a:cubicBezTo>
                <a:lnTo>
                  <a:pt x="1535" y="703"/>
                </a:lnTo>
                <a:lnTo>
                  <a:pt x="1540" y="703"/>
                </a:lnTo>
                <a:close/>
                <a:moveTo>
                  <a:pt x="1653" y="712"/>
                </a:moveTo>
                <a:cubicBezTo>
                  <a:pt x="1653" y="734"/>
                  <a:pt x="1639" y="751"/>
                  <a:pt x="1617" y="751"/>
                </a:cubicBezTo>
                <a:cubicBezTo>
                  <a:pt x="1594" y="751"/>
                  <a:pt x="1580" y="731"/>
                  <a:pt x="1580" y="712"/>
                </a:cubicBezTo>
                <a:cubicBezTo>
                  <a:pt x="1580" y="689"/>
                  <a:pt x="1594" y="672"/>
                  <a:pt x="1617" y="672"/>
                </a:cubicBezTo>
                <a:cubicBezTo>
                  <a:pt x="1639" y="672"/>
                  <a:pt x="1653" y="692"/>
                  <a:pt x="1653" y="712"/>
                </a:cubicBezTo>
                <a:close/>
                <a:moveTo>
                  <a:pt x="1600" y="712"/>
                </a:moveTo>
                <a:cubicBezTo>
                  <a:pt x="1600" y="723"/>
                  <a:pt x="1605" y="734"/>
                  <a:pt x="1617" y="734"/>
                </a:cubicBezTo>
                <a:cubicBezTo>
                  <a:pt x="1628" y="734"/>
                  <a:pt x="1634" y="723"/>
                  <a:pt x="1634" y="712"/>
                </a:cubicBezTo>
                <a:cubicBezTo>
                  <a:pt x="1634" y="700"/>
                  <a:pt x="1628" y="689"/>
                  <a:pt x="1617" y="689"/>
                </a:cubicBezTo>
                <a:cubicBezTo>
                  <a:pt x="1605" y="692"/>
                  <a:pt x="1600" y="703"/>
                  <a:pt x="1600" y="712"/>
                </a:cubicBezTo>
                <a:close/>
                <a:moveTo>
                  <a:pt x="1662" y="684"/>
                </a:moveTo>
                <a:cubicBezTo>
                  <a:pt x="1662" y="678"/>
                  <a:pt x="1667" y="672"/>
                  <a:pt x="1673" y="672"/>
                </a:cubicBezTo>
                <a:cubicBezTo>
                  <a:pt x="1679" y="672"/>
                  <a:pt x="1684" y="678"/>
                  <a:pt x="1684" y="684"/>
                </a:cubicBezTo>
                <a:lnTo>
                  <a:pt x="1684" y="720"/>
                </a:lnTo>
                <a:cubicBezTo>
                  <a:pt x="1684" y="729"/>
                  <a:pt x="1690" y="734"/>
                  <a:pt x="1698" y="734"/>
                </a:cubicBezTo>
                <a:cubicBezTo>
                  <a:pt x="1704" y="734"/>
                  <a:pt x="1713" y="729"/>
                  <a:pt x="1713" y="720"/>
                </a:cubicBezTo>
                <a:lnTo>
                  <a:pt x="1713" y="684"/>
                </a:lnTo>
                <a:cubicBezTo>
                  <a:pt x="1713" y="678"/>
                  <a:pt x="1718" y="672"/>
                  <a:pt x="1724" y="672"/>
                </a:cubicBezTo>
                <a:cubicBezTo>
                  <a:pt x="1730" y="672"/>
                  <a:pt x="1735" y="678"/>
                  <a:pt x="1735" y="684"/>
                </a:cubicBezTo>
                <a:lnTo>
                  <a:pt x="1735" y="720"/>
                </a:lnTo>
                <a:cubicBezTo>
                  <a:pt x="1735" y="740"/>
                  <a:pt x="1724" y="751"/>
                  <a:pt x="1701" y="751"/>
                </a:cubicBezTo>
                <a:cubicBezTo>
                  <a:pt x="1679" y="751"/>
                  <a:pt x="1667" y="740"/>
                  <a:pt x="1667" y="720"/>
                </a:cubicBezTo>
                <a:lnTo>
                  <a:pt x="1667" y="684"/>
                </a:lnTo>
                <a:lnTo>
                  <a:pt x="1662" y="684"/>
                </a:lnTo>
                <a:close/>
                <a:moveTo>
                  <a:pt x="1749" y="692"/>
                </a:moveTo>
                <a:lnTo>
                  <a:pt x="1744" y="692"/>
                </a:lnTo>
                <a:cubicBezTo>
                  <a:pt x="1738" y="692"/>
                  <a:pt x="1735" y="690"/>
                  <a:pt x="1735" y="684"/>
                </a:cubicBezTo>
                <a:cubicBezTo>
                  <a:pt x="1735" y="679"/>
                  <a:pt x="1738" y="675"/>
                  <a:pt x="1744" y="675"/>
                </a:cubicBezTo>
                <a:lnTo>
                  <a:pt x="1749" y="675"/>
                </a:lnTo>
                <a:lnTo>
                  <a:pt x="1749" y="664"/>
                </a:lnTo>
                <a:cubicBezTo>
                  <a:pt x="1749" y="658"/>
                  <a:pt x="1754" y="653"/>
                  <a:pt x="1760" y="653"/>
                </a:cubicBezTo>
                <a:cubicBezTo>
                  <a:pt x="1765" y="653"/>
                  <a:pt x="1771" y="658"/>
                  <a:pt x="1771" y="664"/>
                </a:cubicBezTo>
                <a:lnTo>
                  <a:pt x="1771" y="675"/>
                </a:lnTo>
                <a:lnTo>
                  <a:pt x="1776" y="675"/>
                </a:lnTo>
                <a:cubicBezTo>
                  <a:pt x="1780" y="675"/>
                  <a:pt x="1783" y="676"/>
                  <a:pt x="1785" y="678"/>
                </a:cubicBezTo>
                <a:lnTo>
                  <a:pt x="1785" y="650"/>
                </a:lnTo>
                <a:lnTo>
                  <a:pt x="1788" y="650"/>
                </a:lnTo>
                <a:cubicBezTo>
                  <a:pt x="1788" y="644"/>
                  <a:pt x="1793" y="639"/>
                  <a:pt x="1799" y="639"/>
                </a:cubicBezTo>
                <a:cubicBezTo>
                  <a:pt x="1805" y="639"/>
                  <a:pt x="1810" y="644"/>
                  <a:pt x="1810" y="650"/>
                </a:cubicBezTo>
                <a:lnTo>
                  <a:pt x="1810" y="678"/>
                </a:lnTo>
                <a:cubicBezTo>
                  <a:pt x="1816" y="672"/>
                  <a:pt x="1822" y="669"/>
                  <a:pt x="1830" y="669"/>
                </a:cubicBezTo>
                <a:cubicBezTo>
                  <a:pt x="1847" y="669"/>
                  <a:pt x="1858" y="681"/>
                  <a:pt x="1858" y="698"/>
                </a:cubicBezTo>
                <a:lnTo>
                  <a:pt x="1858" y="737"/>
                </a:lnTo>
                <a:cubicBezTo>
                  <a:pt x="1858" y="743"/>
                  <a:pt x="1853" y="748"/>
                  <a:pt x="1847" y="748"/>
                </a:cubicBezTo>
                <a:cubicBezTo>
                  <a:pt x="1841" y="748"/>
                  <a:pt x="1836" y="743"/>
                  <a:pt x="1836" y="737"/>
                </a:cubicBezTo>
                <a:lnTo>
                  <a:pt x="1836" y="703"/>
                </a:lnTo>
                <a:cubicBezTo>
                  <a:pt x="1836" y="695"/>
                  <a:pt x="1831" y="689"/>
                  <a:pt x="1822" y="689"/>
                </a:cubicBezTo>
                <a:cubicBezTo>
                  <a:pt x="1814" y="689"/>
                  <a:pt x="1808" y="695"/>
                  <a:pt x="1808" y="703"/>
                </a:cubicBezTo>
                <a:lnTo>
                  <a:pt x="1808" y="740"/>
                </a:lnTo>
                <a:cubicBezTo>
                  <a:pt x="1808" y="746"/>
                  <a:pt x="1802" y="751"/>
                  <a:pt x="1796" y="751"/>
                </a:cubicBezTo>
                <a:cubicBezTo>
                  <a:pt x="1791" y="751"/>
                  <a:pt x="1785" y="746"/>
                  <a:pt x="1785" y="740"/>
                </a:cubicBezTo>
                <a:lnTo>
                  <a:pt x="1785" y="689"/>
                </a:lnTo>
                <a:cubicBezTo>
                  <a:pt x="1783" y="691"/>
                  <a:pt x="1780" y="692"/>
                  <a:pt x="1776" y="692"/>
                </a:cubicBezTo>
                <a:lnTo>
                  <a:pt x="1771" y="692"/>
                </a:lnTo>
                <a:lnTo>
                  <a:pt x="1771" y="740"/>
                </a:lnTo>
                <a:cubicBezTo>
                  <a:pt x="1771" y="746"/>
                  <a:pt x="1765" y="751"/>
                  <a:pt x="1760" y="751"/>
                </a:cubicBezTo>
                <a:cubicBezTo>
                  <a:pt x="1754" y="751"/>
                  <a:pt x="1749" y="746"/>
                  <a:pt x="1749" y="740"/>
                </a:cubicBezTo>
                <a:lnTo>
                  <a:pt x="1749" y="692"/>
                </a:lnTo>
                <a:close/>
                <a:moveTo>
                  <a:pt x="1909" y="658"/>
                </a:moveTo>
                <a:cubicBezTo>
                  <a:pt x="1909" y="653"/>
                  <a:pt x="1915" y="647"/>
                  <a:pt x="1923" y="647"/>
                </a:cubicBezTo>
                <a:cubicBezTo>
                  <a:pt x="1932" y="647"/>
                  <a:pt x="1937" y="653"/>
                  <a:pt x="1937" y="658"/>
                </a:cubicBezTo>
                <a:lnTo>
                  <a:pt x="1954" y="717"/>
                </a:lnTo>
                <a:lnTo>
                  <a:pt x="1971" y="658"/>
                </a:lnTo>
                <a:cubicBezTo>
                  <a:pt x="1974" y="653"/>
                  <a:pt x="1980" y="647"/>
                  <a:pt x="1985" y="647"/>
                </a:cubicBezTo>
                <a:cubicBezTo>
                  <a:pt x="1994" y="647"/>
                  <a:pt x="1999" y="653"/>
                  <a:pt x="1999" y="658"/>
                </a:cubicBezTo>
                <a:lnTo>
                  <a:pt x="2013" y="740"/>
                </a:lnTo>
                <a:lnTo>
                  <a:pt x="2013" y="743"/>
                </a:lnTo>
                <a:cubicBezTo>
                  <a:pt x="2013" y="748"/>
                  <a:pt x="2008" y="754"/>
                  <a:pt x="2002" y="754"/>
                </a:cubicBezTo>
                <a:cubicBezTo>
                  <a:pt x="1994" y="754"/>
                  <a:pt x="1991" y="751"/>
                  <a:pt x="1991" y="743"/>
                </a:cubicBezTo>
                <a:lnTo>
                  <a:pt x="1982" y="684"/>
                </a:lnTo>
                <a:lnTo>
                  <a:pt x="1966" y="746"/>
                </a:lnTo>
                <a:cubicBezTo>
                  <a:pt x="1966" y="748"/>
                  <a:pt x="1963" y="754"/>
                  <a:pt x="1954" y="754"/>
                </a:cubicBezTo>
                <a:cubicBezTo>
                  <a:pt x="1946" y="754"/>
                  <a:pt x="1943" y="748"/>
                  <a:pt x="1943" y="746"/>
                </a:cubicBezTo>
                <a:lnTo>
                  <a:pt x="1926" y="684"/>
                </a:lnTo>
                <a:lnTo>
                  <a:pt x="1918" y="743"/>
                </a:lnTo>
                <a:cubicBezTo>
                  <a:pt x="1918" y="748"/>
                  <a:pt x="1915" y="754"/>
                  <a:pt x="1906" y="754"/>
                </a:cubicBezTo>
                <a:cubicBezTo>
                  <a:pt x="1901" y="754"/>
                  <a:pt x="1895" y="751"/>
                  <a:pt x="1895" y="743"/>
                </a:cubicBezTo>
                <a:lnTo>
                  <a:pt x="1895" y="740"/>
                </a:lnTo>
                <a:lnTo>
                  <a:pt x="1909" y="658"/>
                </a:lnTo>
                <a:close/>
                <a:moveTo>
                  <a:pt x="2059" y="734"/>
                </a:moveTo>
                <a:cubicBezTo>
                  <a:pt x="2070" y="734"/>
                  <a:pt x="2076" y="726"/>
                  <a:pt x="2081" y="726"/>
                </a:cubicBezTo>
                <a:cubicBezTo>
                  <a:pt x="2087" y="726"/>
                  <a:pt x="2090" y="731"/>
                  <a:pt x="2090" y="734"/>
                </a:cubicBezTo>
                <a:cubicBezTo>
                  <a:pt x="2090" y="743"/>
                  <a:pt x="2070" y="751"/>
                  <a:pt x="2056" y="751"/>
                </a:cubicBezTo>
                <a:cubicBezTo>
                  <a:pt x="2033" y="751"/>
                  <a:pt x="2016" y="734"/>
                  <a:pt x="2016" y="712"/>
                </a:cubicBezTo>
                <a:cubicBezTo>
                  <a:pt x="2016" y="689"/>
                  <a:pt x="2030" y="672"/>
                  <a:pt x="2053" y="672"/>
                </a:cubicBezTo>
                <a:cubicBezTo>
                  <a:pt x="2076" y="672"/>
                  <a:pt x="2090" y="692"/>
                  <a:pt x="2090" y="712"/>
                </a:cubicBezTo>
                <a:cubicBezTo>
                  <a:pt x="2090" y="717"/>
                  <a:pt x="2087" y="720"/>
                  <a:pt x="2081" y="720"/>
                </a:cubicBezTo>
                <a:lnTo>
                  <a:pt x="2039" y="720"/>
                </a:lnTo>
                <a:cubicBezTo>
                  <a:pt x="2042" y="731"/>
                  <a:pt x="2050" y="734"/>
                  <a:pt x="2059" y="734"/>
                </a:cubicBezTo>
                <a:close/>
                <a:moveTo>
                  <a:pt x="2073" y="706"/>
                </a:moveTo>
                <a:cubicBezTo>
                  <a:pt x="2073" y="698"/>
                  <a:pt x="2067" y="689"/>
                  <a:pt x="2056" y="689"/>
                </a:cubicBezTo>
                <a:cubicBezTo>
                  <a:pt x="2047" y="689"/>
                  <a:pt x="2039" y="698"/>
                  <a:pt x="2039" y="706"/>
                </a:cubicBezTo>
                <a:lnTo>
                  <a:pt x="2073" y="706"/>
                </a:lnTo>
                <a:close/>
                <a:moveTo>
                  <a:pt x="2101" y="684"/>
                </a:moveTo>
                <a:cubicBezTo>
                  <a:pt x="2101" y="678"/>
                  <a:pt x="2107" y="672"/>
                  <a:pt x="2112" y="672"/>
                </a:cubicBezTo>
                <a:cubicBezTo>
                  <a:pt x="2118" y="672"/>
                  <a:pt x="2121" y="675"/>
                  <a:pt x="2121" y="681"/>
                </a:cubicBezTo>
                <a:cubicBezTo>
                  <a:pt x="2124" y="675"/>
                  <a:pt x="2132" y="672"/>
                  <a:pt x="2140" y="672"/>
                </a:cubicBezTo>
                <a:cubicBezTo>
                  <a:pt x="2157" y="672"/>
                  <a:pt x="2169" y="684"/>
                  <a:pt x="2169" y="700"/>
                </a:cubicBezTo>
                <a:lnTo>
                  <a:pt x="2169" y="740"/>
                </a:lnTo>
                <a:cubicBezTo>
                  <a:pt x="2169" y="746"/>
                  <a:pt x="2163" y="751"/>
                  <a:pt x="2157" y="751"/>
                </a:cubicBezTo>
                <a:cubicBezTo>
                  <a:pt x="2152" y="751"/>
                  <a:pt x="2146" y="746"/>
                  <a:pt x="2146" y="740"/>
                </a:cubicBezTo>
                <a:lnTo>
                  <a:pt x="2146" y="703"/>
                </a:lnTo>
                <a:cubicBezTo>
                  <a:pt x="2146" y="695"/>
                  <a:pt x="2140" y="689"/>
                  <a:pt x="2132" y="689"/>
                </a:cubicBezTo>
                <a:cubicBezTo>
                  <a:pt x="2124" y="689"/>
                  <a:pt x="2118" y="695"/>
                  <a:pt x="2118" y="703"/>
                </a:cubicBezTo>
                <a:lnTo>
                  <a:pt x="2118" y="740"/>
                </a:lnTo>
                <a:cubicBezTo>
                  <a:pt x="2118" y="746"/>
                  <a:pt x="2113" y="751"/>
                  <a:pt x="2107" y="751"/>
                </a:cubicBezTo>
                <a:cubicBezTo>
                  <a:pt x="2102" y="751"/>
                  <a:pt x="2095" y="746"/>
                  <a:pt x="2095" y="740"/>
                </a:cubicBezTo>
                <a:lnTo>
                  <a:pt x="2095" y="684"/>
                </a:lnTo>
                <a:lnTo>
                  <a:pt x="2101" y="684"/>
                </a:lnTo>
                <a:close/>
                <a:moveTo>
                  <a:pt x="2186" y="692"/>
                </a:moveTo>
                <a:lnTo>
                  <a:pt x="2180" y="692"/>
                </a:lnTo>
                <a:cubicBezTo>
                  <a:pt x="2174" y="692"/>
                  <a:pt x="2171" y="690"/>
                  <a:pt x="2171" y="684"/>
                </a:cubicBezTo>
                <a:cubicBezTo>
                  <a:pt x="2171" y="679"/>
                  <a:pt x="2174" y="675"/>
                  <a:pt x="2180" y="675"/>
                </a:cubicBezTo>
                <a:lnTo>
                  <a:pt x="2186" y="675"/>
                </a:lnTo>
                <a:lnTo>
                  <a:pt x="2186" y="664"/>
                </a:lnTo>
                <a:cubicBezTo>
                  <a:pt x="2186" y="658"/>
                  <a:pt x="2191" y="653"/>
                  <a:pt x="2197" y="653"/>
                </a:cubicBezTo>
                <a:cubicBezTo>
                  <a:pt x="2203" y="653"/>
                  <a:pt x="2208" y="658"/>
                  <a:pt x="2208" y="664"/>
                </a:cubicBezTo>
                <a:lnTo>
                  <a:pt x="2208" y="675"/>
                </a:lnTo>
                <a:lnTo>
                  <a:pt x="2214" y="675"/>
                </a:lnTo>
                <a:cubicBezTo>
                  <a:pt x="2219" y="675"/>
                  <a:pt x="2225" y="679"/>
                  <a:pt x="2225" y="684"/>
                </a:cubicBezTo>
                <a:cubicBezTo>
                  <a:pt x="2225" y="690"/>
                  <a:pt x="2219" y="692"/>
                  <a:pt x="2214" y="692"/>
                </a:cubicBezTo>
                <a:lnTo>
                  <a:pt x="2208" y="692"/>
                </a:lnTo>
                <a:lnTo>
                  <a:pt x="2208" y="740"/>
                </a:lnTo>
                <a:cubicBezTo>
                  <a:pt x="2208" y="746"/>
                  <a:pt x="2203" y="751"/>
                  <a:pt x="2197" y="751"/>
                </a:cubicBezTo>
                <a:cubicBezTo>
                  <a:pt x="2191" y="751"/>
                  <a:pt x="2186" y="746"/>
                  <a:pt x="2186" y="740"/>
                </a:cubicBezTo>
                <a:lnTo>
                  <a:pt x="2186" y="692"/>
                </a:lnTo>
                <a:close/>
                <a:moveTo>
                  <a:pt x="2296" y="737"/>
                </a:moveTo>
                <a:cubicBezTo>
                  <a:pt x="2296" y="743"/>
                  <a:pt x="2296" y="751"/>
                  <a:pt x="2284" y="751"/>
                </a:cubicBezTo>
                <a:cubicBezTo>
                  <a:pt x="2279" y="751"/>
                  <a:pt x="2276" y="748"/>
                  <a:pt x="2273" y="743"/>
                </a:cubicBezTo>
                <a:cubicBezTo>
                  <a:pt x="2267" y="748"/>
                  <a:pt x="2262" y="751"/>
                  <a:pt x="2253" y="751"/>
                </a:cubicBezTo>
                <a:cubicBezTo>
                  <a:pt x="2234" y="751"/>
                  <a:pt x="2219" y="734"/>
                  <a:pt x="2219" y="712"/>
                </a:cubicBezTo>
                <a:cubicBezTo>
                  <a:pt x="2219" y="689"/>
                  <a:pt x="2236" y="672"/>
                  <a:pt x="2253" y="672"/>
                </a:cubicBezTo>
                <a:cubicBezTo>
                  <a:pt x="2262" y="672"/>
                  <a:pt x="2267" y="675"/>
                  <a:pt x="2273" y="681"/>
                </a:cubicBezTo>
                <a:cubicBezTo>
                  <a:pt x="2273" y="675"/>
                  <a:pt x="2279" y="672"/>
                  <a:pt x="2284" y="672"/>
                </a:cubicBezTo>
                <a:cubicBezTo>
                  <a:pt x="2296" y="672"/>
                  <a:pt x="2296" y="681"/>
                  <a:pt x="2296" y="686"/>
                </a:cubicBezTo>
                <a:lnTo>
                  <a:pt x="2296" y="737"/>
                </a:lnTo>
                <a:close/>
                <a:moveTo>
                  <a:pt x="2256" y="734"/>
                </a:moveTo>
                <a:cubicBezTo>
                  <a:pt x="2267" y="734"/>
                  <a:pt x="2273" y="723"/>
                  <a:pt x="2273" y="712"/>
                </a:cubicBezTo>
                <a:cubicBezTo>
                  <a:pt x="2273" y="700"/>
                  <a:pt x="2267" y="689"/>
                  <a:pt x="2256" y="689"/>
                </a:cubicBezTo>
                <a:cubicBezTo>
                  <a:pt x="2245" y="689"/>
                  <a:pt x="2239" y="700"/>
                  <a:pt x="2239" y="712"/>
                </a:cubicBezTo>
                <a:cubicBezTo>
                  <a:pt x="2239" y="723"/>
                  <a:pt x="2245" y="734"/>
                  <a:pt x="2256" y="734"/>
                </a:cubicBezTo>
                <a:close/>
                <a:moveTo>
                  <a:pt x="2301" y="650"/>
                </a:moveTo>
                <a:cubicBezTo>
                  <a:pt x="2301" y="644"/>
                  <a:pt x="2308" y="639"/>
                  <a:pt x="2313" y="639"/>
                </a:cubicBezTo>
                <a:cubicBezTo>
                  <a:pt x="2319" y="639"/>
                  <a:pt x="2324" y="644"/>
                  <a:pt x="2324" y="650"/>
                </a:cubicBezTo>
                <a:lnTo>
                  <a:pt x="2324" y="740"/>
                </a:lnTo>
                <a:cubicBezTo>
                  <a:pt x="2324" y="746"/>
                  <a:pt x="2319" y="751"/>
                  <a:pt x="2313" y="751"/>
                </a:cubicBezTo>
                <a:cubicBezTo>
                  <a:pt x="2308" y="751"/>
                  <a:pt x="2301" y="746"/>
                  <a:pt x="2301" y="740"/>
                </a:cubicBezTo>
                <a:lnTo>
                  <a:pt x="2301" y="650"/>
                </a:lnTo>
                <a:close/>
                <a:moveTo>
                  <a:pt x="2363" y="658"/>
                </a:moveTo>
                <a:cubicBezTo>
                  <a:pt x="2363" y="650"/>
                  <a:pt x="2370" y="647"/>
                  <a:pt x="2375" y="647"/>
                </a:cubicBezTo>
                <a:cubicBezTo>
                  <a:pt x="2381" y="647"/>
                  <a:pt x="2386" y="650"/>
                  <a:pt x="2386" y="658"/>
                </a:cubicBezTo>
                <a:lnTo>
                  <a:pt x="2386" y="689"/>
                </a:lnTo>
                <a:lnTo>
                  <a:pt x="2431" y="689"/>
                </a:lnTo>
                <a:lnTo>
                  <a:pt x="2431" y="658"/>
                </a:lnTo>
                <a:cubicBezTo>
                  <a:pt x="2431" y="650"/>
                  <a:pt x="2437" y="647"/>
                  <a:pt x="2442" y="647"/>
                </a:cubicBezTo>
                <a:cubicBezTo>
                  <a:pt x="2448" y="647"/>
                  <a:pt x="2454" y="650"/>
                  <a:pt x="2454" y="658"/>
                </a:cubicBezTo>
                <a:lnTo>
                  <a:pt x="2454" y="740"/>
                </a:lnTo>
                <a:cubicBezTo>
                  <a:pt x="2454" y="748"/>
                  <a:pt x="2448" y="751"/>
                  <a:pt x="2442" y="751"/>
                </a:cubicBezTo>
                <a:cubicBezTo>
                  <a:pt x="2437" y="751"/>
                  <a:pt x="2431" y="748"/>
                  <a:pt x="2431" y="740"/>
                </a:cubicBezTo>
                <a:lnTo>
                  <a:pt x="2431" y="709"/>
                </a:lnTo>
                <a:lnTo>
                  <a:pt x="2386" y="709"/>
                </a:lnTo>
                <a:lnTo>
                  <a:pt x="2386" y="740"/>
                </a:lnTo>
                <a:cubicBezTo>
                  <a:pt x="2386" y="748"/>
                  <a:pt x="2381" y="751"/>
                  <a:pt x="2375" y="751"/>
                </a:cubicBezTo>
                <a:cubicBezTo>
                  <a:pt x="2370" y="751"/>
                  <a:pt x="2363" y="748"/>
                  <a:pt x="2363" y="740"/>
                </a:cubicBezTo>
                <a:lnTo>
                  <a:pt x="2363" y="658"/>
                </a:lnTo>
                <a:close/>
                <a:moveTo>
                  <a:pt x="2502" y="734"/>
                </a:moveTo>
                <a:cubicBezTo>
                  <a:pt x="2513" y="734"/>
                  <a:pt x="2519" y="726"/>
                  <a:pt x="2524" y="726"/>
                </a:cubicBezTo>
                <a:cubicBezTo>
                  <a:pt x="2530" y="726"/>
                  <a:pt x="2533" y="731"/>
                  <a:pt x="2533" y="734"/>
                </a:cubicBezTo>
                <a:cubicBezTo>
                  <a:pt x="2533" y="743"/>
                  <a:pt x="2513" y="751"/>
                  <a:pt x="2499" y="751"/>
                </a:cubicBezTo>
                <a:cubicBezTo>
                  <a:pt x="2476" y="751"/>
                  <a:pt x="2459" y="734"/>
                  <a:pt x="2459" y="712"/>
                </a:cubicBezTo>
                <a:cubicBezTo>
                  <a:pt x="2459" y="689"/>
                  <a:pt x="2473" y="672"/>
                  <a:pt x="2496" y="672"/>
                </a:cubicBezTo>
                <a:cubicBezTo>
                  <a:pt x="2519" y="672"/>
                  <a:pt x="2533" y="692"/>
                  <a:pt x="2533" y="712"/>
                </a:cubicBezTo>
                <a:cubicBezTo>
                  <a:pt x="2533" y="717"/>
                  <a:pt x="2530" y="720"/>
                  <a:pt x="2524" y="720"/>
                </a:cubicBezTo>
                <a:lnTo>
                  <a:pt x="2482" y="720"/>
                </a:lnTo>
                <a:cubicBezTo>
                  <a:pt x="2485" y="731"/>
                  <a:pt x="2493" y="734"/>
                  <a:pt x="2502" y="734"/>
                </a:cubicBezTo>
                <a:close/>
                <a:moveTo>
                  <a:pt x="2513" y="706"/>
                </a:moveTo>
                <a:cubicBezTo>
                  <a:pt x="2513" y="698"/>
                  <a:pt x="2507" y="689"/>
                  <a:pt x="2496" y="689"/>
                </a:cubicBezTo>
                <a:cubicBezTo>
                  <a:pt x="2487" y="689"/>
                  <a:pt x="2479" y="698"/>
                  <a:pt x="2479" y="706"/>
                </a:cubicBezTo>
                <a:lnTo>
                  <a:pt x="2513" y="706"/>
                </a:lnTo>
                <a:close/>
                <a:moveTo>
                  <a:pt x="2614" y="737"/>
                </a:moveTo>
                <a:cubicBezTo>
                  <a:pt x="2614" y="743"/>
                  <a:pt x="2614" y="751"/>
                  <a:pt x="2603" y="751"/>
                </a:cubicBezTo>
                <a:cubicBezTo>
                  <a:pt x="2598" y="751"/>
                  <a:pt x="2595" y="748"/>
                  <a:pt x="2592" y="743"/>
                </a:cubicBezTo>
                <a:cubicBezTo>
                  <a:pt x="2586" y="748"/>
                  <a:pt x="2581" y="751"/>
                  <a:pt x="2572" y="751"/>
                </a:cubicBezTo>
                <a:cubicBezTo>
                  <a:pt x="2552" y="751"/>
                  <a:pt x="2538" y="734"/>
                  <a:pt x="2538" y="712"/>
                </a:cubicBezTo>
                <a:cubicBezTo>
                  <a:pt x="2538" y="689"/>
                  <a:pt x="2552" y="672"/>
                  <a:pt x="2572" y="672"/>
                </a:cubicBezTo>
                <a:cubicBezTo>
                  <a:pt x="2581" y="672"/>
                  <a:pt x="2586" y="675"/>
                  <a:pt x="2592" y="681"/>
                </a:cubicBezTo>
                <a:cubicBezTo>
                  <a:pt x="2592" y="675"/>
                  <a:pt x="2598" y="672"/>
                  <a:pt x="2603" y="672"/>
                </a:cubicBezTo>
                <a:cubicBezTo>
                  <a:pt x="2614" y="672"/>
                  <a:pt x="2614" y="681"/>
                  <a:pt x="2614" y="686"/>
                </a:cubicBezTo>
                <a:lnTo>
                  <a:pt x="2614" y="737"/>
                </a:lnTo>
                <a:close/>
                <a:moveTo>
                  <a:pt x="2578" y="734"/>
                </a:moveTo>
                <a:cubicBezTo>
                  <a:pt x="2590" y="734"/>
                  <a:pt x="2595" y="723"/>
                  <a:pt x="2595" y="712"/>
                </a:cubicBezTo>
                <a:cubicBezTo>
                  <a:pt x="2595" y="700"/>
                  <a:pt x="2589" y="689"/>
                  <a:pt x="2578" y="689"/>
                </a:cubicBezTo>
                <a:cubicBezTo>
                  <a:pt x="2566" y="689"/>
                  <a:pt x="2561" y="700"/>
                  <a:pt x="2561" y="712"/>
                </a:cubicBezTo>
                <a:cubicBezTo>
                  <a:pt x="2561" y="723"/>
                  <a:pt x="2567" y="734"/>
                  <a:pt x="2578" y="734"/>
                </a:cubicBezTo>
                <a:close/>
                <a:moveTo>
                  <a:pt x="2623" y="650"/>
                </a:moveTo>
                <a:cubicBezTo>
                  <a:pt x="2623" y="644"/>
                  <a:pt x="2629" y="639"/>
                  <a:pt x="2634" y="639"/>
                </a:cubicBezTo>
                <a:cubicBezTo>
                  <a:pt x="2640" y="639"/>
                  <a:pt x="2645" y="644"/>
                  <a:pt x="2645" y="650"/>
                </a:cubicBezTo>
                <a:lnTo>
                  <a:pt x="2645" y="684"/>
                </a:lnTo>
                <a:cubicBezTo>
                  <a:pt x="2645" y="678"/>
                  <a:pt x="2648" y="675"/>
                  <a:pt x="2654" y="675"/>
                </a:cubicBezTo>
                <a:lnTo>
                  <a:pt x="2660" y="675"/>
                </a:lnTo>
                <a:lnTo>
                  <a:pt x="2660" y="664"/>
                </a:lnTo>
                <a:cubicBezTo>
                  <a:pt x="2660" y="658"/>
                  <a:pt x="2665" y="653"/>
                  <a:pt x="2671" y="653"/>
                </a:cubicBezTo>
                <a:cubicBezTo>
                  <a:pt x="2677" y="653"/>
                  <a:pt x="2682" y="658"/>
                  <a:pt x="2682" y="664"/>
                </a:cubicBezTo>
                <a:lnTo>
                  <a:pt x="2682" y="675"/>
                </a:lnTo>
                <a:lnTo>
                  <a:pt x="2688" y="675"/>
                </a:lnTo>
                <a:cubicBezTo>
                  <a:pt x="2693" y="675"/>
                  <a:pt x="2699" y="678"/>
                  <a:pt x="2699" y="684"/>
                </a:cubicBezTo>
                <a:lnTo>
                  <a:pt x="2699" y="650"/>
                </a:lnTo>
                <a:lnTo>
                  <a:pt x="2702" y="650"/>
                </a:lnTo>
                <a:cubicBezTo>
                  <a:pt x="2702" y="644"/>
                  <a:pt x="2708" y="639"/>
                  <a:pt x="2713" y="639"/>
                </a:cubicBezTo>
                <a:cubicBezTo>
                  <a:pt x="2719" y="639"/>
                  <a:pt x="2724" y="644"/>
                  <a:pt x="2724" y="650"/>
                </a:cubicBezTo>
                <a:lnTo>
                  <a:pt x="2724" y="678"/>
                </a:lnTo>
                <a:cubicBezTo>
                  <a:pt x="2730" y="672"/>
                  <a:pt x="2736" y="669"/>
                  <a:pt x="2744" y="669"/>
                </a:cubicBezTo>
                <a:cubicBezTo>
                  <a:pt x="2761" y="669"/>
                  <a:pt x="2772" y="681"/>
                  <a:pt x="2772" y="698"/>
                </a:cubicBezTo>
                <a:lnTo>
                  <a:pt x="2772" y="737"/>
                </a:lnTo>
                <a:cubicBezTo>
                  <a:pt x="2772" y="743"/>
                  <a:pt x="2767" y="748"/>
                  <a:pt x="2761" y="748"/>
                </a:cubicBezTo>
                <a:cubicBezTo>
                  <a:pt x="2756" y="748"/>
                  <a:pt x="2750" y="743"/>
                  <a:pt x="2750" y="737"/>
                </a:cubicBezTo>
                <a:lnTo>
                  <a:pt x="2750" y="703"/>
                </a:lnTo>
                <a:cubicBezTo>
                  <a:pt x="2750" y="695"/>
                  <a:pt x="2745" y="689"/>
                  <a:pt x="2736" y="689"/>
                </a:cubicBezTo>
                <a:cubicBezTo>
                  <a:pt x="2728" y="689"/>
                  <a:pt x="2722" y="695"/>
                  <a:pt x="2722" y="703"/>
                </a:cubicBezTo>
                <a:lnTo>
                  <a:pt x="2722" y="740"/>
                </a:lnTo>
                <a:cubicBezTo>
                  <a:pt x="2722" y="746"/>
                  <a:pt x="2716" y="751"/>
                  <a:pt x="2710" y="751"/>
                </a:cubicBezTo>
                <a:cubicBezTo>
                  <a:pt x="2705" y="751"/>
                  <a:pt x="2699" y="746"/>
                  <a:pt x="2699" y="740"/>
                </a:cubicBezTo>
                <a:lnTo>
                  <a:pt x="2699" y="684"/>
                </a:lnTo>
                <a:cubicBezTo>
                  <a:pt x="2699" y="689"/>
                  <a:pt x="2693" y="692"/>
                  <a:pt x="2688" y="692"/>
                </a:cubicBezTo>
                <a:lnTo>
                  <a:pt x="2682" y="692"/>
                </a:lnTo>
                <a:lnTo>
                  <a:pt x="2682" y="740"/>
                </a:lnTo>
                <a:cubicBezTo>
                  <a:pt x="2682" y="746"/>
                  <a:pt x="2677" y="751"/>
                  <a:pt x="2671" y="751"/>
                </a:cubicBezTo>
                <a:cubicBezTo>
                  <a:pt x="2665" y="751"/>
                  <a:pt x="2660" y="746"/>
                  <a:pt x="2660" y="740"/>
                </a:cubicBezTo>
                <a:lnTo>
                  <a:pt x="2660" y="692"/>
                </a:lnTo>
                <a:lnTo>
                  <a:pt x="2654" y="692"/>
                </a:lnTo>
                <a:cubicBezTo>
                  <a:pt x="2648" y="692"/>
                  <a:pt x="2645" y="689"/>
                  <a:pt x="2645" y="684"/>
                </a:cubicBezTo>
                <a:lnTo>
                  <a:pt x="2645" y="740"/>
                </a:lnTo>
                <a:cubicBezTo>
                  <a:pt x="2645" y="746"/>
                  <a:pt x="2640" y="751"/>
                  <a:pt x="2634" y="751"/>
                </a:cubicBezTo>
                <a:cubicBezTo>
                  <a:pt x="2629" y="751"/>
                  <a:pt x="2623" y="746"/>
                  <a:pt x="2623" y="740"/>
                </a:cubicBezTo>
                <a:lnTo>
                  <a:pt x="2623" y="650"/>
                </a:lnTo>
                <a:close/>
                <a:moveTo>
                  <a:pt x="2812" y="658"/>
                </a:moveTo>
                <a:cubicBezTo>
                  <a:pt x="2812" y="653"/>
                  <a:pt x="2815" y="647"/>
                  <a:pt x="2823" y="647"/>
                </a:cubicBezTo>
                <a:lnTo>
                  <a:pt x="2860" y="647"/>
                </a:lnTo>
                <a:cubicBezTo>
                  <a:pt x="2866" y="647"/>
                  <a:pt x="2868" y="653"/>
                  <a:pt x="2868" y="658"/>
                </a:cubicBezTo>
                <a:cubicBezTo>
                  <a:pt x="2868" y="664"/>
                  <a:pt x="2866" y="669"/>
                  <a:pt x="2860" y="669"/>
                </a:cubicBezTo>
                <a:lnTo>
                  <a:pt x="2832" y="669"/>
                </a:lnTo>
                <a:lnTo>
                  <a:pt x="2832" y="692"/>
                </a:lnTo>
                <a:lnTo>
                  <a:pt x="2854" y="692"/>
                </a:lnTo>
                <a:cubicBezTo>
                  <a:pt x="2860" y="692"/>
                  <a:pt x="2866" y="698"/>
                  <a:pt x="2866" y="703"/>
                </a:cubicBezTo>
                <a:cubicBezTo>
                  <a:pt x="2866" y="709"/>
                  <a:pt x="2863" y="715"/>
                  <a:pt x="2854" y="715"/>
                </a:cubicBezTo>
                <a:lnTo>
                  <a:pt x="2832" y="715"/>
                </a:lnTo>
                <a:lnTo>
                  <a:pt x="2832" y="746"/>
                </a:lnTo>
                <a:cubicBezTo>
                  <a:pt x="2832" y="754"/>
                  <a:pt x="2826" y="757"/>
                  <a:pt x="2820" y="757"/>
                </a:cubicBezTo>
                <a:cubicBezTo>
                  <a:pt x="2815" y="757"/>
                  <a:pt x="2809" y="754"/>
                  <a:pt x="2809" y="746"/>
                </a:cubicBezTo>
                <a:lnTo>
                  <a:pt x="2809" y="658"/>
                </a:lnTo>
                <a:lnTo>
                  <a:pt x="2812" y="658"/>
                </a:lnTo>
                <a:close/>
                <a:moveTo>
                  <a:pt x="2947" y="712"/>
                </a:moveTo>
                <a:cubicBezTo>
                  <a:pt x="2947" y="734"/>
                  <a:pt x="2934" y="751"/>
                  <a:pt x="2911" y="751"/>
                </a:cubicBezTo>
                <a:cubicBezTo>
                  <a:pt x="2889" y="751"/>
                  <a:pt x="2874" y="731"/>
                  <a:pt x="2874" y="712"/>
                </a:cubicBezTo>
                <a:cubicBezTo>
                  <a:pt x="2874" y="689"/>
                  <a:pt x="2891" y="672"/>
                  <a:pt x="2911" y="672"/>
                </a:cubicBezTo>
                <a:cubicBezTo>
                  <a:pt x="2930" y="672"/>
                  <a:pt x="2947" y="692"/>
                  <a:pt x="2947" y="712"/>
                </a:cubicBezTo>
                <a:close/>
                <a:moveTo>
                  <a:pt x="2894" y="712"/>
                </a:moveTo>
                <a:cubicBezTo>
                  <a:pt x="2894" y="723"/>
                  <a:pt x="2899" y="734"/>
                  <a:pt x="2911" y="734"/>
                </a:cubicBezTo>
                <a:cubicBezTo>
                  <a:pt x="2922" y="734"/>
                  <a:pt x="2928" y="723"/>
                  <a:pt x="2928" y="712"/>
                </a:cubicBezTo>
                <a:cubicBezTo>
                  <a:pt x="2928" y="700"/>
                  <a:pt x="2922" y="689"/>
                  <a:pt x="2911" y="689"/>
                </a:cubicBezTo>
                <a:cubicBezTo>
                  <a:pt x="2897" y="692"/>
                  <a:pt x="2894" y="703"/>
                  <a:pt x="2894" y="712"/>
                </a:cubicBezTo>
                <a:close/>
                <a:moveTo>
                  <a:pt x="2953" y="684"/>
                </a:moveTo>
                <a:cubicBezTo>
                  <a:pt x="2953" y="678"/>
                  <a:pt x="2959" y="672"/>
                  <a:pt x="2964" y="672"/>
                </a:cubicBezTo>
                <a:cubicBezTo>
                  <a:pt x="2970" y="672"/>
                  <a:pt x="2976" y="678"/>
                  <a:pt x="2976" y="684"/>
                </a:cubicBezTo>
                <a:lnTo>
                  <a:pt x="2976" y="720"/>
                </a:lnTo>
                <a:cubicBezTo>
                  <a:pt x="2976" y="729"/>
                  <a:pt x="2981" y="734"/>
                  <a:pt x="2990" y="734"/>
                </a:cubicBezTo>
                <a:cubicBezTo>
                  <a:pt x="2995" y="734"/>
                  <a:pt x="3004" y="729"/>
                  <a:pt x="3004" y="720"/>
                </a:cubicBezTo>
                <a:lnTo>
                  <a:pt x="3004" y="684"/>
                </a:lnTo>
                <a:cubicBezTo>
                  <a:pt x="3004" y="678"/>
                  <a:pt x="3009" y="672"/>
                  <a:pt x="3015" y="672"/>
                </a:cubicBezTo>
                <a:cubicBezTo>
                  <a:pt x="3021" y="672"/>
                  <a:pt x="3026" y="678"/>
                  <a:pt x="3026" y="684"/>
                </a:cubicBezTo>
                <a:lnTo>
                  <a:pt x="3029" y="684"/>
                </a:lnTo>
                <a:cubicBezTo>
                  <a:pt x="3029" y="678"/>
                  <a:pt x="3035" y="672"/>
                  <a:pt x="3040" y="672"/>
                </a:cubicBezTo>
                <a:cubicBezTo>
                  <a:pt x="3046" y="672"/>
                  <a:pt x="3049" y="675"/>
                  <a:pt x="3049" y="681"/>
                </a:cubicBezTo>
                <a:cubicBezTo>
                  <a:pt x="3052" y="675"/>
                  <a:pt x="3060" y="672"/>
                  <a:pt x="3069" y="672"/>
                </a:cubicBezTo>
                <a:cubicBezTo>
                  <a:pt x="3086" y="672"/>
                  <a:pt x="3097" y="684"/>
                  <a:pt x="3097" y="700"/>
                </a:cubicBezTo>
                <a:lnTo>
                  <a:pt x="3097" y="740"/>
                </a:lnTo>
                <a:cubicBezTo>
                  <a:pt x="3097" y="746"/>
                  <a:pt x="3092" y="751"/>
                  <a:pt x="3086" y="751"/>
                </a:cubicBezTo>
                <a:cubicBezTo>
                  <a:pt x="3081" y="751"/>
                  <a:pt x="3074" y="746"/>
                  <a:pt x="3074" y="740"/>
                </a:cubicBezTo>
                <a:lnTo>
                  <a:pt x="3074" y="703"/>
                </a:lnTo>
                <a:cubicBezTo>
                  <a:pt x="3074" y="695"/>
                  <a:pt x="3069" y="689"/>
                  <a:pt x="3060" y="689"/>
                </a:cubicBezTo>
                <a:cubicBezTo>
                  <a:pt x="3052" y="689"/>
                  <a:pt x="3046" y="695"/>
                  <a:pt x="3046" y="703"/>
                </a:cubicBezTo>
                <a:lnTo>
                  <a:pt x="3046" y="740"/>
                </a:lnTo>
                <a:cubicBezTo>
                  <a:pt x="3046" y="746"/>
                  <a:pt x="3041" y="751"/>
                  <a:pt x="3035" y="751"/>
                </a:cubicBezTo>
                <a:cubicBezTo>
                  <a:pt x="3030" y="751"/>
                  <a:pt x="3024" y="746"/>
                  <a:pt x="3024" y="740"/>
                </a:cubicBezTo>
                <a:lnTo>
                  <a:pt x="3024" y="735"/>
                </a:lnTo>
                <a:cubicBezTo>
                  <a:pt x="3019" y="745"/>
                  <a:pt x="3009" y="751"/>
                  <a:pt x="2993" y="751"/>
                </a:cubicBezTo>
                <a:cubicBezTo>
                  <a:pt x="2970" y="751"/>
                  <a:pt x="2959" y="740"/>
                  <a:pt x="2959" y="720"/>
                </a:cubicBezTo>
                <a:lnTo>
                  <a:pt x="2959" y="684"/>
                </a:lnTo>
                <a:lnTo>
                  <a:pt x="2953" y="684"/>
                </a:lnTo>
                <a:close/>
                <a:moveTo>
                  <a:pt x="3182" y="740"/>
                </a:moveTo>
                <a:cubicBezTo>
                  <a:pt x="3182" y="746"/>
                  <a:pt x="3176" y="751"/>
                  <a:pt x="3170" y="751"/>
                </a:cubicBezTo>
                <a:cubicBezTo>
                  <a:pt x="3165" y="751"/>
                  <a:pt x="3162" y="748"/>
                  <a:pt x="3159" y="743"/>
                </a:cubicBezTo>
                <a:cubicBezTo>
                  <a:pt x="3156" y="748"/>
                  <a:pt x="3148" y="751"/>
                  <a:pt x="3139" y="751"/>
                </a:cubicBezTo>
                <a:cubicBezTo>
                  <a:pt x="3117" y="751"/>
                  <a:pt x="3105" y="732"/>
                  <a:pt x="3105" y="712"/>
                </a:cubicBezTo>
                <a:cubicBezTo>
                  <a:pt x="3105" y="693"/>
                  <a:pt x="3117" y="669"/>
                  <a:pt x="3139" y="669"/>
                </a:cubicBezTo>
                <a:cubicBezTo>
                  <a:pt x="3148" y="669"/>
                  <a:pt x="3153" y="672"/>
                  <a:pt x="3159" y="678"/>
                </a:cubicBezTo>
                <a:lnTo>
                  <a:pt x="3159" y="650"/>
                </a:lnTo>
                <a:cubicBezTo>
                  <a:pt x="3159" y="644"/>
                  <a:pt x="3165" y="639"/>
                  <a:pt x="3170" y="639"/>
                </a:cubicBezTo>
                <a:cubicBezTo>
                  <a:pt x="3176" y="639"/>
                  <a:pt x="3182" y="644"/>
                  <a:pt x="3182" y="650"/>
                </a:cubicBezTo>
                <a:lnTo>
                  <a:pt x="3182" y="740"/>
                </a:lnTo>
                <a:close/>
                <a:moveTo>
                  <a:pt x="3142" y="692"/>
                </a:moveTo>
                <a:cubicBezTo>
                  <a:pt x="3131" y="692"/>
                  <a:pt x="3125" y="703"/>
                  <a:pt x="3125" y="715"/>
                </a:cubicBezTo>
                <a:cubicBezTo>
                  <a:pt x="3125" y="723"/>
                  <a:pt x="3131" y="737"/>
                  <a:pt x="3142" y="737"/>
                </a:cubicBezTo>
                <a:cubicBezTo>
                  <a:pt x="3153" y="737"/>
                  <a:pt x="3159" y="726"/>
                  <a:pt x="3159" y="715"/>
                </a:cubicBezTo>
                <a:cubicBezTo>
                  <a:pt x="3159" y="700"/>
                  <a:pt x="3153" y="692"/>
                  <a:pt x="3142" y="692"/>
                </a:cubicBezTo>
                <a:close/>
                <a:moveTo>
                  <a:pt x="3261" y="737"/>
                </a:moveTo>
                <a:cubicBezTo>
                  <a:pt x="3261" y="743"/>
                  <a:pt x="3261" y="751"/>
                  <a:pt x="3249" y="751"/>
                </a:cubicBezTo>
                <a:cubicBezTo>
                  <a:pt x="3244" y="751"/>
                  <a:pt x="3241" y="748"/>
                  <a:pt x="3238" y="743"/>
                </a:cubicBezTo>
                <a:cubicBezTo>
                  <a:pt x="3232" y="748"/>
                  <a:pt x="3227" y="751"/>
                  <a:pt x="3218" y="751"/>
                </a:cubicBezTo>
                <a:cubicBezTo>
                  <a:pt x="3198" y="751"/>
                  <a:pt x="3184" y="734"/>
                  <a:pt x="3184" y="712"/>
                </a:cubicBezTo>
                <a:cubicBezTo>
                  <a:pt x="3184" y="689"/>
                  <a:pt x="3198" y="672"/>
                  <a:pt x="3218" y="672"/>
                </a:cubicBezTo>
                <a:cubicBezTo>
                  <a:pt x="3227" y="672"/>
                  <a:pt x="3232" y="675"/>
                  <a:pt x="3238" y="681"/>
                </a:cubicBezTo>
                <a:cubicBezTo>
                  <a:pt x="3238" y="675"/>
                  <a:pt x="3244" y="672"/>
                  <a:pt x="3249" y="672"/>
                </a:cubicBezTo>
                <a:cubicBezTo>
                  <a:pt x="3261" y="672"/>
                  <a:pt x="3261" y="681"/>
                  <a:pt x="3261" y="686"/>
                </a:cubicBezTo>
                <a:lnTo>
                  <a:pt x="3261" y="737"/>
                </a:lnTo>
                <a:close/>
                <a:moveTo>
                  <a:pt x="3224" y="734"/>
                </a:moveTo>
                <a:cubicBezTo>
                  <a:pt x="3235" y="734"/>
                  <a:pt x="3241" y="723"/>
                  <a:pt x="3241" y="712"/>
                </a:cubicBezTo>
                <a:cubicBezTo>
                  <a:pt x="3241" y="700"/>
                  <a:pt x="3235" y="689"/>
                  <a:pt x="3224" y="689"/>
                </a:cubicBezTo>
                <a:cubicBezTo>
                  <a:pt x="3213" y="689"/>
                  <a:pt x="3207" y="700"/>
                  <a:pt x="3207" y="712"/>
                </a:cubicBezTo>
                <a:cubicBezTo>
                  <a:pt x="3207" y="723"/>
                  <a:pt x="3213" y="734"/>
                  <a:pt x="3224" y="734"/>
                </a:cubicBezTo>
                <a:close/>
                <a:moveTo>
                  <a:pt x="3275" y="692"/>
                </a:moveTo>
                <a:cubicBezTo>
                  <a:pt x="3269" y="692"/>
                  <a:pt x="3266" y="690"/>
                  <a:pt x="3266" y="684"/>
                </a:cubicBezTo>
                <a:cubicBezTo>
                  <a:pt x="3266" y="679"/>
                  <a:pt x="3269" y="675"/>
                  <a:pt x="3275" y="675"/>
                </a:cubicBezTo>
                <a:lnTo>
                  <a:pt x="3280" y="675"/>
                </a:lnTo>
                <a:lnTo>
                  <a:pt x="3280" y="664"/>
                </a:lnTo>
                <a:cubicBezTo>
                  <a:pt x="3280" y="658"/>
                  <a:pt x="3287" y="653"/>
                  <a:pt x="3292" y="653"/>
                </a:cubicBezTo>
                <a:cubicBezTo>
                  <a:pt x="3298" y="653"/>
                  <a:pt x="3303" y="658"/>
                  <a:pt x="3303" y="664"/>
                </a:cubicBezTo>
                <a:lnTo>
                  <a:pt x="3303" y="675"/>
                </a:lnTo>
                <a:lnTo>
                  <a:pt x="3309" y="675"/>
                </a:lnTo>
                <a:cubicBezTo>
                  <a:pt x="3314" y="675"/>
                  <a:pt x="3320" y="679"/>
                  <a:pt x="3320" y="684"/>
                </a:cubicBezTo>
                <a:cubicBezTo>
                  <a:pt x="3320" y="690"/>
                  <a:pt x="3314" y="692"/>
                  <a:pt x="3309" y="692"/>
                </a:cubicBezTo>
                <a:lnTo>
                  <a:pt x="3300" y="692"/>
                </a:lnTo>
                <a:lnTo>
                  <a:pt x="3300" y="740"/>
                </a:lnTo>
                <a:cubicBezTo>
                  <a:pt x="3300" y="746"/>
                  <a:pt x="3295" y="751"/>
                  <a:pt x="3289" y="751"/>
                </a:cubicBezTo>
                <a:cubicBezTo>
                  <a:pt x="3284" y="751"/>
                  <a:pt x="3277" y="746"/>
                  <a:pt x="3277" y="740"/>
                </a:cubicBezTo>
                <a:lnTo>
                  <a:pt x="3277" y="692"/>
                </a:lnTo>
                <a:lnTo>
                  <a:pt x="3275" y="692"/>
                </a:lnTo>
                <a:close/>
                <a:moveTo>
                  <a:pt x="3345" y="653"/>
                </a:moveTo>
                <a:cubicBezTo>
                  <a:pt x="3345" y="659"/>
                  <a:pt x="3340" y="664"/>
                  <a:pt x="3334" y="664"/>
                </a:cubicBezTo>
                <a:cubicBezTo>
                  <a:pt x="3328" y="664"/>
                  <a:pt x="3323" y="659"/>
                  <a:pt x="3323" y="653"/>
                </a:cubicBezTo>
                <a:cubicBezTo>
                  <a:pt x="3323" y="648"/>
                  <a:pt x="3328" y="641"/>
                  <a:pt x="3334" y="641"/>
                </a:cubicBezTo>
                <a:cubicBezTo>
                  <a:pt x="3340" y="641"/>
                  <a:pt x="3345" y="648"/>
                  <a:pt x="3345" y="653"/>
                </a:cubicBezTo>
                <a:close/>
                <a:moveTo>
                  <a:pt x="3323" y="684"/>
                </a:moveTo>
                <a:cubicBezTo>
                  <a:pt x="3323" y="678"/>
                  <a:pt x="3328" y="672"/>
                  <a:pt x="3334" y="672"/>
                </a:cubicBezTo>
                <a:cubicBezTo>
                  <a:pt x="3340" y="672"/>
                  <a:pt x="3345" y="678"/>
                  <a:pt x="3345" y="684"/>
                </a:cubicBezTo>
                <a:lnTo>
                  <a:pt x="3345" y="740"/>
                </a:lnTo>
                <a:cubicBezTo>
                  <a:pt x="3345" y="746"/>
                  <a:pt x="3340" y="751"/>
                  <a:pt x="3334" y="751"/>
                </a:cubicBezTo>
                <a:cubicBezTo>
                  <a:pt x="3328" y="751"/>
                  <a:pt x="3323" y="746"/>
                  <a:pt x="3323" y="740"/>
                </a:cubicBezTo>
                <a:lnTo>
                  <a:pt x="3323" y="684"/>
                </a:lnTo>
                <a:close/>
                <a:moveTo>
                  <a:pt x="3388" y="751"/>
                </a:moveTo>
                <a:cubicBezTo>
                  <a:pt x="3365" y="751"/>
                  <a:pt x="3351" y="731"/>
                  <a:pt x="3351" y="712"/>
                </a:cubicBezTo>
                <a:cubicBezTo>
                  <a:pt x="3351" y="689"/>
                  <a:pt x="3368" y="672"/>
                  <a:pt x="3388" y="672"/>
                </a:cubicBezTo>
                <a:cubicBezTo>
                  <a:pt x="3410" y="672"/>
                  <a:pt x="3424" y="692"/>
                  <a:pt x="3424" y="712"/>
                </a:cubicBezTo>
                <a:lnTo>
                  <a:pt x="3424" y="684"/>
                </a:lnTo>
                <a:lnTo>
                  <a:pt x="3430" y="684"/>
                </a:lnTo>
                <a:cubicBezTo>
                  <a:pt x="3430" y="678"/>
                  <a:pt x="3435" y="672"/>
                  <a:pt x="3441" y="672"/>
                </a:cubicBezTo>
                <a:cubicBezTo>
                  <a:pt x="3447" y="672"/>
                  <a:pt x="3450" y="675"/>
                  <a:pt x="3450" y="681"/>
                </a:cubicBezTo>
                <a:cubicBezTo>
                  <a:pt x="3452" y="675"/>
                  <a:pt x="3461" y="672"/>
                  <a:pt x="3469" y="672"/>
                </a:cubicBezTo>
                <a:cubicBezTo>
                  <a:pt x="3486" y="672"/>
                  <a:pt x="3498" y="684"/>
                  <a:pt x="3498" y="700"/>
                </a:cubicBezTo>
                <a:lnTo>
                  <a:pt x="3498" y="740"/>
                </a:lnTo>
                <a:cubicBezTo>
                  <a:pt x="3498" y="746"/>
                  <a:pt x="3492" y="751"/>
                  <a:pt x="3486" y="751"/>
                </a:cubicBezTo>
                <a:cubicBezTo>
                  <a:pt x="3481" y="751"/>
                  <a:pt x="3475" y="746"/>
                  <a:pt x="3475" y="740"/>
                </a:cubicBezTo>
                <a:lnTo>
                  <a:pt x="3475" y="703"/>
                </a:lnTo>
                <a:cubicBezTo>
                  <a:pt x="3475" y="695"/>
                  <a:pt x="3470" y="689"/>
                  <a:pt x="3461" y="689"/>
                </a:cubicBezTo>
                <a:cubicBezTo>
                  <a:pt x="3453" y="689"/>
                  <a:pt x="3447" y="695"/>
                  <a:pt x="3447" y="703"/>
                </a:cubicBezTo>
                <a:lnTo>
                  <a:pt x="3447" y="740"/>
                </a:lnTo>
                <a:cubicBezTo>
                  <a:pt x="3447" y="746"/>
                  <a:pt x="3441" y="751"/>
                  <a:pt x="3435" y="751"/>
                </a:cubicBezTo>
                <a:cubicBezTo>
                  <a:pt x="3430" y="751"/>
                  <a:pt x="3424" y="746"/>
                  <a:pt x="3424" y="740"/>
                </a:cubicBezTo>
                <a:lnTo>
                  <a:pt x="3424" y="712"/>
                </a:lnTo>
                <a:cubicBezTo>
                  <a:pt x="3424" y="734"/>
                  <a:pt x="3410" y="751"/>
                  <a:pt x="3388" y="751"/>
                </a:cubicBezTo>
                <a:close/>
                <a:moveTo>
                  <a:pt x="3371" y="712"/>
                </a:moveTo>
                <a:cubicBezTo>
                  <a:pt x="3371" y="723"/>
                  <a:pt x="3376" y="734"/>
                  <a:pt x="3388" y="734"/>
                </a:cubicBezTo>
                <a:cubicBezTo>
                  <a:pt x="3399" y="734"/>
                  <a:pt x="3404" y="723"/>
                  <a:pt x="3404" y="712"/>
                </a:cubicBezTo>
                <a:cubicBezTo>
                  <a:pt x="3404" y="700"/>
                  <a:pt x="3399" y="689"/>
                  <a:pt x="3388" y="689"/>
                </a:cubicBezTo>
                <a:cubicBezTo>
                  <a:pt x="3376" y="692"/>
                  <a:pt x="3371" y="703"/>
                  <a:pt x="3371" y="712"/>
                </a:cubicBezTo>
                <a:close/>
                <a:moveTo>
                  <a:pt x="959" y="79"/>
                </a:moveTo>
                <a:cubicBezTo>
                  <a:pt x="959" y="54"/>
                  <a:pt x="976" y="34"/>
                  <a:pt x="999" y="34"/>
                </a:cubicBezTo>
                <a:cubicBezTo>
                  <a:pt x="1021" y="34"/>
                  <a:pt x="1038" y="51"/>
                  <a:pt x="1038" y="79"/>
                </a:cubicBezTo>
                <a:lnTo>
                  <a:pt x="1038" y="186"/>
                </a:lnTo>
                <a:cubicBezTo>
                  <a:pt x="1055" y="166"/>
                  <a:pt x="1086" y="158"/>
                  <a:pt x="1112" y="158"/>
                </a:cubicBezTo>
                <a:cubicBezTo>
                  <a:pt x="1174" y="158"/>
                  <a:pt x="1222" y="197"/>
                  <a:pt x="1222" y="265"/>
                </a:cubicBezTo>
                <a:lnTo>
                  <a:pt x="1222" y="416"/>
                </a:lnTo>
                <a:cubicBezTo>
                  <a:pt x="1222" y="441"/>
                  <a:pt x="1204" y="461"/>
                  <a:pt x="1182" y="461"/>
                </a:cubicBezTo>
                <a:cubicBezTo>
                  <a:pt x="1159" y="461"/>
                  <a:pt x="1143" y="444"/>
                  <a:pt x="1143" y="416"/>
                </a:cubicBezTo>
                <a:lnTo>
                  <a:pt x="1143" y="279"/>
                </a:lnTo>
                <a:cubicBezTo>
                  <a:pt x="1143" y="242"/>
                  <a:pt x="1120" y="225"/>
                  <a:pt x="1092" y="225"/>
                </a:cubicBezTo>
                <a:cubicBezTo>
                  <a:pt x="1058" y="225"/>
                  <a:pt x="1041" y="248"/>
                  <a:pt x="1041" y="279"/>
                </a:cubicBezTo>
                <a:lnTo>
                  <a:pt x="1041" y="416"/>
                </a:lnTo>
                <a:cubicBezTo>
                  <a:pt x="1041" y="441"/>
                  <a:pt x="1024" y="461"/>
                  <a:pt x="1002" y="461"/>
                </a:cubicBezTo>
                <a:cubicBezTo>
                  <a:pt x="979" y="461"/>
                  <a:pt x="962" y="444"/>
                  <a:pt x="962" y="416"/>
                </a:cubicBezTo>
                <a:lnTo>
                  <a:pt x="962" y="79"/>
                </a:lnTo>
                <a:lnTo>
                  <a:pt x="959" y="79"/>
                </a:lnTo>
                <a:close/>
                <a:moveTo>
                  <a:pt x="1318" y="287"/>
                </a:moveTo>
                <a:lnTo>
                  <a:pt x="1445" y="287"/>
                </a:lnTo>
                <a:cubicBezTo>
                  <a:pt x="1439" y="251"/>
                  <a:pt x="1416" y="225"/>
                  <a:pt x="1380" y="225"/>
                </a:cubicBezTo>
                <a:cubicBezTo>
                  <a:pt x="1346" y="225"/>
                  <a:pt x="1320" y="254"/>
                  <a:pt x="1318" y="287"/>
                </a:cubicBezTo>
                <a:close/>
                <a:moveTo>
                  <a:pt x="1490" y="338"/>
                </a:moveTo>
                <a:lnTo>
                  <a:pt x="1315" y="338"/>
                </a:lnTo>
                <a:cubicBezTo>
                  <a:pt x="1320" y="378"/>
                  <a:pt x="1354" y="393"/>
                  <a:pt x="1391" y="393"/>
                </a:cubicBezTo>
                <a:cubicBezTo>
                  <a:pt x="1433" y="393"/>
                  <a:pt x="1461" y="363"/>
                  <a:pt x="1481" y="363"/>
                </a:cubicBezTo>
                <a:cubicBezTo>
                  <a:pt x="1498" y="363"/>
                  <a:pt x="1515" y="380"/>
                  <a:pt x="1515" y="396"/>
                </a:cubicBezTo>
                <a:cubicBezTo>
                  <a:pt x="1515" y="430"/>
                  <a:pt x="1445" y="464"/>
                  <a:pt x="1385" y="464"/>
                </a:cubicBezTo>
                <a:cubicBezTo>
                  <a:pt x="1295" y="464"/>
                  <a:pt x="1236" y="399"/>
                  <a:pt x="1236" y="313"/>
                </a:cubicBezTo>
                <a:cubicBezTo>
                  <a:pt x="1236" y="231"/>
                  <a:pt x="1295" y="158"/>
                  <a:pt x="1380" y="158"/>
                </a:cubicBezTo>
                <a:cubicBezTo>
                  <a:pt x="1467" y="158"/>
                  <a:pt x="1524" y="234"/>
                  <a:pt x="1524" y="301"/>
                </a:cubicBezTo>
                <a:cubicBezTo>
                  <a:pt x="1524" y="327"/>
                  <a:pt x="1515" y="338"/>
                  <a:pt x="1490" y="338"/>
                </a:cubicBezTo>
                <a:close/>
                <a:moveTo>
                  <a:pt x="1617" y="316"/>
                </a:moveTo>
                <a:cubicBezTo>
                  <a:pt x="1617" y="352"/>
                  <a:pt x="1636" y="393"/>
                  <a:pt x="1679" y="393"/>
                </a:cubicBezTo>
                <a:cubicBezTo>
                  <a:pt x="1721" y="393"/>
                  <a:pt x="1741" y="352"/>
                  <a:pt x="1741" y="316"/>
                </a:cubicBezTo>
                <a:cubicBezTo>
                  <a:pt x="1741" y="276"/>
                  <a:pt x="1721" y="234"/>
                  <a:pt x="1679" y="234"/>
                </a:cubicBezTo>
                <a:cubicBezTo>
                  <a:pt x="1636" y="234"/>
                  <a:pt x="1617" y="276"/>
                  <a:pt x="1617" y="316"/>
                </a:cubicBezTo>
                <a:close/>
                <a:moveTo>
                  <a:pt x="1819" y="214"/>
                </a:moveTo>
                <a:lnTo>
                  <a:pt x="1819" y="413"/>
                </a:lnTo>
                <a:cubicBezTo>
                  <a:pt x="1819" y="433"/>
                  <a:pt x="1819" y="464"/>
                  <a:pt x="1779" y="464"/>
                </a:cubicBezTo>
                <a:cubicBezTo>
                  <a:pt x="1754" y="464"/>
                  <a:pt x="1746" y="450"/>
                  <a:pt x="1741" y="430"/>
                </a:cubicBezTo>
                <a:cubicBezTo>
                  <a:pt x="1721" y="453"/>
                  <a:pt x="1696" y="467"/>
                  <a:pt x="1665" y="467"/>
                </a:cubicBezTo>
                <a:cubicBezTo>
                  <a:pt x="1588" y="467"/>
                  <a:pt x="1532" y="405"/>
                  <a:pt x="1532" y="316"/>
                </a:cubicBezTo>
                <a:cubicBezTo>
                  <a:pt x="1532" y="228"/>
                  <a:pt x="1591" y="161"/>
                  <a:pt x="1665" y="161"/>
                </a:cubicBezTo>
                <a:cubicBezTo>
                  <a:pt x="1696" y="161"/>
                  <a:pt x="1724" y="172"/>
                  <a:pt x="1741" y="197"/>
                </a:cubicBezTo>
                <a:cubicBezTo>
                  <a:pt x="1744" y="177"/>
                  <a:pt x="1760" y="163"/>
                  <a:pt x="1779" y="163"/>
                </a:cubicBezTo>
                <a:cubicBezTo>
                  <a:pt x="1819" y="163"/>
                  <a:pt x="1819" y="194"/>
                  <a:pt x="1819" y="214"/>
                </a:cubicBezTo>
                <a:close/>
                <a:moveTo>
                  <a:pt x="2042" y="310"/>
                </a:moveTo>
                <a:cubicBezTo>
                  <a:pt x="2042" y="270"/>
                  <a:pt x="2023" y="231"/>
                  <a:pt x="1980" y="231"/>
                </a:cubicBezTo>
                <a:cubicBezTo>
                  <a:pt x="1938" y="231"/>
                  <a:pt x="1918" y="276"/>
                  <a:pt x="1918" y="313"/>
                </a:cubicBezTo>
                <a:cubicBezTo>
                  <a:pt x="1918" y="349"/>
                  <a:pt x="1938" y="392"/>
                  <a:pt x="1980" y="392"/>
                </a:cubicBezTo>
                <a:cubicBezTo>
                  <a:pt x="2023" y="392"/>
                  <a:pt x="2042" y="349"/>
                  <a:pt x="2042" y="310"/>
                </a:cubicBezTo>
                <a:close/>
                <a:moveTo>
                  <a:pt x="2121" y="79"/>
                </a:moveTo>
                <a:lnTo>
                  <a:pt x="2121" y="416"/>
                </a:lnTo>
                <a:cubicBezTo>
                  <a:pt x="2121" y="444"/>
                  <a:pt x="2104" y="461"/>
                  <a:pt x="2081" y="461"/>
                </a:cubicBezTo>
                <a:cubicBezTo>
                  <a:pt x="2059" y="461"/>
                  <a:pt x="2047" y="447"/>
                  <a:pt x="2042" y="427"/>
                </a:cubicBezTo>
                <a:cubicBezTo>
                  <a:pt x="2028" y="453"/>
                  <a:pt x="1997" y="464"/>
                  <a:pt x="1968" y="464"/>
                </a:cubicBezTo>
                <a:cubicBezTo>
                  <a:pt x="1887" y="464"/>
                  <a:pt x="1836" y="392"/>
                  <a:pt x="1836" y="316"/>
                </a:cubicBezTo>
                <a:cubicBezTo>
                  <a:pt x="1836" y="237"/>
                  <a:pt x="1881" y="158"/>
                  <a:pt x="1966" y="158"/>
                </a:cubicBezTo>
                <a:cubicBezTo>
                  <a:pt x="1994" y="158"/>
                  <a:pt x="2022" y="169"/>
                  <a:pt x="2042" y="186"/>
                </a:cubicBezTo>
                <a:lnTo>
                  <a:pt x="2042" y="79"/>
                </a:lnTo>
                <a:cubicBezTo>
                  <a:pt x="2042" y="51"/>
                  <a:pt x="2059" y="34"/>
                  <a:pt x="2081" y="34"/>
                </a:cubicBezTo>
                <a:cubicBezTo>
                  <a:pt x="2104" y="34"/>
                  <a:pt x="2121" y="54"/>
                  <a:pt x="2121" y="79"/>
                </a:cubicBezTo>
                <a:close/>
                <a:moveTo>
                  <a:pt x="2358" y="214"/>
                </a:moveTo>
                <a:cubicBezTo>
                  <a:pt x="2358" y="234"/>
                  <a:pt x="2344" y="251"/>
                  <a:pt x="2324" y="251"/>
                </a:cubicBezTo>
                <a:cubicBezTo>
                  <a:pt x="2310" y="251"/>
                  <a:pt x="2279" y="228"/>
                  <a:pt x="2256" y="228"/>
                </a:cubicBezTo>
                <a:cubicBezTo>
                  <a:pt x="2242" y="228"/>
                  <a:pt x="2228" y="237"/>
                  <a:pt x="2228" y="251"/>
                </a:cubicBezTo>
                <a:cubicBezTo>
                  <a:pt x="2228" y="287"/>
                  <a:pt x="2366" y="282"/>
                  <a:pt x="2366" y="372"/>
                </a:cubicBezTo>
                <a:cubicBezTo>
                  <a:pt x="2366" y="424"/>
                  <a:pt x="2321" y="464"/>
                  <a:pt x="2253" y="464"/>
                </a:cubicBezTo>
                <a:cubicBezTo>
                  <a:pt x="2211" y="464"/>
                  <a:pt x="2143" y="438"/>
                  <a:pt x="2143" y="402"/>
                </a:cubicBezTo>
                <a:cubicBezTo>
                  <a:pt x="2143" y="389"/>
                  <a:pt x="2155" y="366"/>
                  <a:pt x="2177" y="366"/>
                </a:cubicBezTo>
                <a:cubicBezTo>
                  <a:pt x="2208" y="366"/>
                  <a:pt x="2222" y="393"/>
                  <a:pt x="2259" y="393"/>
                </a:cubicBezTo>
                <a:cubicBezTo>
                  <a:pt x="2282" y="393"/>
                  <a:pt x="2290" y="386"/>
                  <a:pt x="2290" y="372"/>
                </a:cubicBezTo>
                <a:cubicBezTo>
                  <a:pt x="2290" y="335"/>
                  <a:pt x="2152" y="341"/>
                  <a:pt x="2152" y="251"/>
                </a:cubicBezTo>
                <a:cubicBezTo>
                  <a:pt x="2152" y="194"/>
                  <a:pt x="2197" y="158"/>
                  <a:pt x="2259" y="158"/>
                </a:cubicBezTo>
                <a:cubicBezTo>
                  <a:pt x="2298" y="158"/>
                  <a:pt x="2358" y="175"/>
                  <a:pt x="2358" y="214"/>
                </a:cubicBezTo>
                <a:close/>
                <a:moveTo>
                  <a:pt x="2462" y="313"/>
                </a:moveTo>
                <a:cubicBezTo>
                  <a:pt x="2462" y="349"/>
                  <a:pt x="2479" y="393"/>
                  <a:pt x="2524" y="393"/>
                </a:cubicBezTo>
                <a:cubicBezTo>
                  <a:pt x="2566" y="393"/>
                  <a:pt x="2586" y="349"/>
                  <a:pt x="2586" y="316"/>
                </a:cubicBezTo>
                <a:cubicBezTo>
                  <a:pt x="2586" y="279"/>
                  <a:pt x="2566" y="234"/>
                  <a:pt x="2524" y="234"/>
                </a:cubicBezTo>
                <a:cubicBezTo>
                  <a:pt x="2482" y="234"/>
                  <a:pt x="2462" y="273"/>
                  <a:pt x="2462" y="313"/>
                </a:cubicBezTo>
                <a:close/>
                <a:moveTo>
                  <a:pt x="2383" y="534"/>
                </a:moveTo>
                <a:lnTo>
                  <a:pt x="2383" y="206"/>
                </a:lnTo>
                <a:cubicBezTo>
                  <a:pt x="2383" y="177"/>
                  <a:pt x="2400" y="161"/>
                  <a:pt x="2423" y="161"/>
                </a:cubicBezTo>
                <a:cubicBezTo>
                  <a:pt x="2445" y="161"/>
                  <a:pt x="2456" y="175"/>
                  <a:pt x="2462" y="194"/>
                </a:cubicBezTo>
                <a:cubicBezTo>
                  <a:pt x="2476" y="169"/>
                  <a:pt x="2507" y="158"/>
                  <a:pt x="2538" y="158"/>
                </a:cubicBezTo>
                <a:cubicBezTo>
                  <a:pt x="2626" y="158"/>
                  <a:pt x="2668" y="239"/>
                  <a:pt x="2668" y="316"/>
                </a:cubicBezTo>
                <a:cubicBezTo>
                  <a:pt x="2668" y="392"/>
                  <a:pt x="2614" y="464"/>
                  <a:pt x="2535" y="464"/>
                </a:cubicBezTo>
                <a:cubicBezTo>
                  <a:pt x="2510" y="464"/>
                  <a:pt x="2482" y="453"/>
                  <a:pt x="2462" y="436"/>
                </a:cubicBezTo>
                <a:lnTo>
                  <a:pt x="2462" y="534"/>
                </a:lnTo>
                <a:cubicBezTo>
                  <a:pt x="2462" y="562"/>
                  <a:pt x="2445" y="579"/>
                  <a:pt x="2423" y="579"/>
                </a:cubicBezTo>
                <a:cubicBezTo>
                  <a:pt x="2400" y="579"/>
                  <a:pt x="2383" y="560"/>
                  <a:pt x="2383" y="534"/>
                </a:cubicBezTo>
                <a:close/>
                <a:moveTo>
                  <a:pt x="2761" y="316"/>
                </a:moveTo>
                <a:cubicBezTo>
                  <a:pt x="2761" y="352"/>
                  <a:pt x="2781" y="393"/>
                  <a:pt x="2823" y="393"/>
                </a:cubicBezTo>
                <a:cubicBezTo>
                  <a:pt x="2866" y="393"/>
                  <a:pt x="2885" y="352"/>
                  <a:pt x="2885" y="316"/>
                </a:cubicBezTo>
                <a:cubicBezTo>
                  <a:pt x="2885" y="276"/>
                  <a:pt x="2866" y="234"/>
                  <a:pt x="2823" y="234"/>
                </a:cubicBezTo>
                <a:cubicBezTo>
                  <a:pt x="2781" y="234"/>
                  <a:pt x="2761" y="276"/>
                  <a:pt x="2761" y="316"/>
                </a:cubicBezTo>
                <a:close/>
                <a:moveTo>
                  <a:pt x="2967" y="214"/>
                </a:moveTo>
                <a:lnTo>
                  <a:pt x="2967" y="413"/>
                </a:lnTo>
                <a:cubicBezTo>
                  <a:pt x="2967" y="433"/>
                  <a:pt x="2967" y="464"/>
                  <a:pt x="2928" y="464"/>
                </a:cubicBezTo>
                <a:cubicBezTo>
                  <a:pt x="2902" y="464"/>
                  <a:pt x="2894" y="450"/>
                  <a:pt x="2888" y="430"/>
                </a:cubicBezTo>
                <a:cubicBezTo>
                  <a:pt x="2868" y="453"/>
                  <a:pt x="2843" y="467"/>
                  <a:pt x="2812" y="467"/>
                </a:cubicBezTo>
                <a:cubicBezTo>
                  <a:pt x="2736" y="467"/>
                  <a:pt x="2679" y="405"/>
                  <a:pt x="2679" y="316"/>
                </a:cubicBezTo>
                <a:cubicBezTo>
                  <a:pt x="2679" y="228"/>
                  <a:pt x="2739" y="161"/>
                  <a:pt x="2812" y="161"/>
                </a:cubicBezTo>
                <a:cubicBezTo>
                  <a:pt x="2843" y="161"/>
                  <a:pt x="2871" y="172"/>
                  <a:pt x="2888" y="197"/>
                </a:cubicBezTo>
                <a:cubicBezTo>
                  <a:pt x="2891" y="177"/>
                  <a:pt x="2908" y="163"/>
                  <a:pt x="2928" y="163"/>
                </a:cubicBezTo>
                <a:cubicBezTo>
                  <a:pt x="2967" y="163"/>
                  <a:pt x="2967" y="194"/>
                  <a:pt x="2967" y="214"/>
                </a:cubicBezTo>
                <a:close/>
                <a:moveTo>
                  <a:pt x="3221" y="208"/>
                </a:moveTo>
                <a:cubicBezTo>
                  <a:pt x="3221" y="225"/>
                  <a:pt x="3210" y="248"/>
                  <a:pt x="3190" y="248"/>
                </a:cubicBezTo>
                <a:cubicBezTo>
                  <a:pt x="3170" y="248"/>
                  <a:pt x="3153" y="231"/>
                  <a:pt x="3128" y="234"/>
                </a:cubicBezTo>
                <a:cubicBezTo>
                  <a:pt x="3083" y="234"/>
                  <a:pt x="3060" y="273"/>
                  <a:pt x="3060" y="316"/>
                </a:cubicBezTo>
                <a:cubicBezTo>
                  <a:pt x="3060" y="352"/>
                  <a:pt x="3086" y="393"/>
                  <a:pt x="3128" y="393"/>
                </a:cubicBezTo>
                <a:cubicBezTo>
                  <a:pt x="3148" y="393"/>
                  <a:pt x="3179" y="378"/>
                  <a:pt x="3187" y="378"/>
                </a:cubicBezTo>
                <a:cubicBezTo>
                  <a:pt x="3207" y="378"/>
                  <a:pt x="3221" y="392"/>
                  <a:pt x="3221" y="410"/>
                </a:cubicBezTo>
                <a:cubicBezTo>
                  <a:pt x="3221" y="450"/>
                  <a:pt x="3151" y="464"/>
                  <a:pt x="3122" y="464"/>
                </a:cubicBezTo>
                <a:cubicBezTo>
                  <a:pt x="3035" y="464"/>
                  <a:pt x="2978" y="394"/>
                  <a:pt x="2978" y="313"/>
                </a:cubicBezTo>
                <a:cubicBezTo>
                  <a:pt x="2978" y="231"/>
                  <a:pt x="3038" y="158"/>
                  <a:pt x="3122" y="158"/>
                </a:cubicBezTo>
                <a:cubicBezTo>
                  <a:pt x="3156" y="158"/>
                  <a:pt x="3221" y="169"/>
                  <a:pt x="3221" y="208"/>
                </a:cubicBezTo>
                <a:close/>
                <a:moveTo>
                  <a:pt x="3300" y="287"/>
                </a:moveTo>
                <a:lnTo>
                  <a:pt x="3427" y="287"/>
                </a:lnTo>
                <a:cubicBezTo>
                  <a:pt x="3421" y="251"/>
                  <a:pt x="3399" y="225"/>
                  <a:pt x="3362" y="225"/>
                </a:cubicBezTo>
                <a:cubicBezTo>
                  <a:pt x="3328" y="225"/>
                  <a:pt x="3303" y="254"/>
                  <a:pt x="3300" y="287"/>
                </a:cubicBezTo>
                <a:close/>
                <a:moveTo>
                  <a:pt x="3472" y="338"/>
                </a:moveTo>
                <a:lnTo>
                  <a:pt x="3297" y="338"/>
                </a:lnTo>
                <a:cubicBezTo>
                  <a:pt x="3303" y="378"/>
                  <a:pt x="3337" y="393"/>
                  <a:pt x="3373" y="393"/>
                </a:cubicBezTo>
                <a:cubicBezTo>
                  <a:pt x="3416" y="393"/>
                  <a:pt x="3444" y="363"/>
                  <a:pt x="3464" y="363"/>
                </a:cubicBezTo>
                <a:cubicBezTo>
                  <a:pt x="3481" y="363"/>
                  <a:pt x="3498" y="380"/>
                  <a:pt x="3498" y="396"/>
                </a:cubicBezTo>
                <a:cubicBezTo>
                  <a:pt x="3498" y="430"/>
                  <a:pt x="3427" y="464"/>
                  <a:pt x="3368" y="464"/>
                </a:cubicBezTo>
                <a:cubicBezTo>
                  <a:pt x="3277" y="464"/>
                  <a:pt x="3218" y="399"/>
                  <a:pt x="3218" y="313"/>
                </a:cubicBezTo>
                <a:cubicBezTo>
                  <a:pt x="3218" y="231"/>
                  <a:pt x="3277" y="158"/>
                  <a:pt x="3362" y="158"/>
                </a:cubicBezTo>
                <a:cubicBezTo>
                  <a:pt x="3450" y="158"/>
                  <a:pt x="3506" y="234"/>
                  <a:pt x="3506" y="301"/>
                </a:cubicBezTo>
                <a:cubicBezTo>
                  <a:pt x="3506" y="327"/>
                  <a:pt x="3498" y="338"/>
                  <a:pt x="3472" y="3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8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F9F01502-A013-FC42-955D-CB2EA75D459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17594085">
            <a:off x="6159735" y="-2483530"/>
            <a:ext cx="3946144" cy="4959124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*/ 1 0 0"/>
              <a:gd name="T0" fmla="*/ 3428 256 1"/>
              <a:gd name="T1" fmla="*/ 0 256 1"/>
              <a:gd name="G22" fmla="+- 0 T0 T1"/>
              <a:gd name="G23" fmla="cos G21 G22"/>
              <a:gd name="G24" fmla="+- 1702 0 0"/>
              <a:gd name="G25" fmla="+- 3381 0 0"/>
              <a:gd name="G26" fmla="+- 3360 0 0"/>
              <a:gd name="G27" fmla="*/ 1 0 0"/>
              <a:gd name="G28" fmla="+- 1 0 0"/>
              <a:gd name="G29" fmla="+- 1 0 0"/>
              <a:gd name="G30" fmla="+- 1 0 0"/>
              <a:gd name="G31" fmla="+- 1 0 0"/>
              <a:gd name="G32" fmla="*/ 1 0 0"/>
              <a:gd name="G33" fmla="+- 1 0 0"/>
              <a:gd name="G34" fmla="+- 1 0 0"/>
              <a:gd name="T2" fmla="*/ 1305546 w 8556"/>
              <a:gd name="T3" fmla="*/ 0 h 10749"/>
              <a:gd name="T4" fmla="*/ 1329663 w 8556"/>
              <a:gd name="T5" fmla="*/ 7201 h 10749"/>
              <a:gd name="T6" fmla="*/ 3058153 w 8556"/>
              <a:gd name="T7" fmla="*/ 1111517 h 10749"/>
              <a:gd name="T8" fmla="*/ 3079390 w 8556"/>
              <a:gd name="T9" fmla="*/ 1145723 h 10749"/>
              <a:gd name="T10" fmla="*/ 3079390 w 8556"/>
              <a:gd name="T11" fmla="*/ 1156165 h 10749"/>
              <a:gd name="T12" fmla="*/ 3076510 w 8556"/>
              <a:gd name="T13" fmla="*/ 1168407 h 10749"/>
              <a:gd name="T14" fmla="*/ 2022931 w 8556"/>
              <a:gd name="T15" fmla="*/ 3840440 h 10749"/>
              <a:gd name="T16" fmla="*/ 1986576 w 8556"/>
              <a:gd name="T17" fmla="*/ 3869965 h 10749"/>
              <a:gd name="T18" fmla="*/ 1972537 w 8556"/>
              <a:gd name="T19" fmla="*/ 3869965 h 10749"/>
              <a:gd name="T20" fmla="*/ 1941582 w 8556"/>
              <a:gd name="T21" fmla="*/ 3851602 h 10749"/>
              <a:gd name="T22" fmla="*/ 8999 w 8556"/>
              <a:gd name="T23" fmla="*/ 1241500 h 10749"/>
              <a:gd name="T24" fmla="*/ 0 w 8556"/>
              <a:gd name="T25" fmla="*/ 1217375 h 10749"/>
              <a:gd name="T26" fmla="*/ 0 w 8556"/>
              <a:gd name="T27" fmla="*/ 1209814 h 10749"/>
              <a:gd name="T28" fmla="*/ 15118 w 8556"/>
              <a:gd name="T29" fmla="*/ 1179569 h 10749"/>
              <a:gd name="T30" fmla="*/ 1272791 w 8556"/>
              <a:gd name="T31" fmla="*/ 12242 h 10749"/>
              <a:gd name="T32" fmla="*/ 1302307 w 8556"/>
              <a:gd name="T33" fmla="*/ 0 h 10749"/>
              <a:gd name="T34" fmla="*/ 1305546 w 8556"/>
              <a:gd name="T35" fmla="*/ 0 h 10749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56" h="10749">
                <a:moveTo>
                  <a:pt x="3627" y="0"/>
                </a:moveTo>
                <a:cubicBezTo>
                  <a:pt x="3650" y="1"/>
                  <a:pt x="3673" y="7"/>
                  <a:pt x="3694" y="20"/>
                </a:cubicBezTo>
                <a:lnTo>
                  <a:pt x="8496" y="3087"/>
                </a:lnTo>
                <a:cubicBezTo>
                  <a:pt x="8530" y="3109"/>
                  <a:pt x="8551" y="3144"/>
                  <a:pt x="8555" y="3182"/>
                </a:cubicBezTo>
                <a:lnTo>
                  <a:pt x="8555" y="3211"/>
                </a:lnTo>
                <a:cubicBezTo>
                  <a:pt x="8554" y="3222"/>
                  <a:pt x="8551" y="3234"/>
                  <a:pt x="8547" y="3245"/>
                </a:cubicBezTo>
                <a:lnTo>
                  <a:pt x="5620" y="10666"/>
                </a:lnTo>
                <a:cubicBezTo>
                  <a:pt x="5603" y="10713"/>
                  <a:pt x="5563" y="10742"/>
                  <a:pt x="5519" y="10748"/>
                </a:cubicBezTo>
                <a:lnTo>
                  <a:pt x="5480" y="10748"/>
                </a:lnTo>
                <a:cubicBezTo>
                  <a:pt x="5448" y="10743"/>
                  <a:pt x="5417" y="10727"/>
                  <a:pt x="5394" y="10697"/>
                </a:cubicBezTo>
                <a:lnTo>
                  <a:pt x="25" y="3448"/>
                </a:lnTo>
                <a:cubicBezTo>
                  <a:pt x="10" y="3428"/>
                  <a:pt x="2" y="3404"/>
                  <a:pt x="0" y="3381"/>
                </a:cubicBezTo>
                <a:lnTo>
                  <a:pt x="0" y="3360"/>
                </a:lnTo>
                <a:cubicBezTo>
                  <a:pt x="3" y="3329"/>
                  <a:pt x="17" y="3299"/>
                  <a:pt x="42" y="3276"/>
                </a:cubicBezTo>
                <a:lnTo>
                  <a:pt x="3536" y="34"/>
                </a:lnTo>
                <a:cubicBezTo>
                  <a:pt x="3558" y="12"/>
                  <a:pt x="3587" y="1"/>
                  <a:pt x="3618" y="0"/>
                </a:cubicBezTo>
                <a:lnTo>
                  <a:pt x="3627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782" y="964645"/>
            <a:ext cx="5939022" cy="806381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dirty="0"/>
              <a:t>what we’ll cover today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533879" y="373591"/>
            <a:ext cx="2070475" cy="478824"/>
            <a:chOff x="0" y="0"/>
            <a:chExt cx="1263650" cy="306387"/>
          </a:xfrm>
          <a:solidFill>
            <a:srgbClr val="FFFFFF"/>
          </a:solidFill>
        </p:grpSpPr>
        <p:sp>
          <p:nvSpPr>
            <p:cNvPr id="14" name="Freeform 13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D4A629B7-346F-5341-9BFA-3567542FE5A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1582447">
            <a:off x="-1114612" y="3792335"/>
            <a:ext cx="3308724" cy="2954033"/>
          </a:xfrm>
          <a:custGeom>
            <a:avLst/>
            <a:gdLst>
              <a:gd name="G0" fmla="+- 1 0 0"/>
              <a:gd name="G1" fmla="+- 1 0 0"/>
              <a:gd name="G2" fmla="*/ 1 0 0"/>
              <a:gd name="G3" fmla="*/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7302 0 0"/>
              <a:gd name="G12" fmla="+- 7238 0 0"/>
              <a:gd name="G13" fmla="+- 7218 0 0"/>
              <a:gd name="G14" fmla="+- 1 0 0"/>
              <a:gd name="G15" fmla="+- 1 0 0"/>
              <a:gd name="G16" fmla="+- 1 0 0"/>
              <a:gd name="G17" fmla="+- 1 0 0"/>
              <a:gd name="T0" fmla="*/ 2814732 w 7949"/>
              <a:gd name="T1" fmla="*/ 0 h 7357"/>
              <a:gd name="T2" fmla="*/ 2857941 w 7949"/>
              <a:gd name="T3" fmla="*/ 51829 h 7357"/>
              <a:gd name="T4" fmla="*/ 2543953 w 7949"/>
              <a:gd name="T5" fmla="*/ 2505421 h 7357"/>
              <a:gd name="T6" fmla="*/ 2500383 w 7949"/>
              <a:gd name="T7" fmla="*/ 2546092 h 7357"/>
              <a:gd name="T8" fmla="*/ 47890 w 7949"/>
              <a:gd name="T9" fmla="*/ 2647590 h 7357"/>
              <a:gd name="T10" fmla="*/ 44290 w 7949"/>
              <a:gd name="T11" fmla="*/ 2647590 h 7357"/>
              <a:gd name="T12" fmla="*/ 0 w 7949"/>
              <a:gd name="T13" fmla="*/ 2605119 h 7357"/>
              <a:gd name="T14" fmla="*/ 0 w 7949"/>
              <a:gd name="T15" fmla="*/ 2597921 h 7357"/>
              <a:gd name="T16" fmla="*/ 2811131 w 7949"/>
              <a:gd name="T17" fmla="*/ 0 h 7357"/>
              <a:gd name="T18" fmla="*/ 2814732 w 7949"/>
              <a:gd name="T19" fmla="*/ 0 h 7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9" h="7357">
                <a:moveTo>
                  <a:pt x="7817" y="0"/>
                </a:moveTo>
                <a:cubicBezTo>
                  <a:pt x="7891" y="3"/>
                  <a:pt x="7948" y="71"/>
                  <a:pt x="7937" y="144"/>
                </a:cubicBezTo>
                <a:lnTo>
                  <a:pt x="7065" y="6961"/>
                </a:lnTo>
                <a:cubicBezTo>
                  <a:pt x="7057" y="7023"/>
                  <a:pt x="7006" y="7071"/>
                  <a:pt x="6944" y="7074"/>
                </a:cubicBezTo>
                <a:lnTo>
                  <a:pt x="133" y="7356"/>
                </a:lnTo>
                <a:lnTo>
                  <a:pt x="123" y="7356"/>
                </a:lnTo>
                <a:cubicBezTo>
                  <a:pt x="58" y="7354"/>
                  <a:pt x="5" y="7302"/>
                  <a:pt x="0" y="7238"/>
                </a:cubicBezTo>
                <a:lnTo>
                  <a:pt x="0" y="7218"/>
                </a:lnTo>
                <a:cubicBezTo>
                  <a:pt x="90" y="6199"/>
                  <a:pt x="914" y="138"/>
                  <a:pt x="7807" y="0"/>
                </a:cubicBezTo>
                <a:lnTo>
                  <a:pt x="7817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552450" y="1982788"/>
            <a:ext cx="5938838" cy="1982787"/>
          </a:xfrm>
        </p:spPr>
        <p:txBody>
          <a:bodyPr/>
          <a:lstStyle>
            <a:lvl3pPr>
              <a:defRPr sz="2400"/>
            </a:lvl3pPr>
          </a:lstStyle>
          <a:p>
            <a:pPr lvl="2"/>
            <a:r>
              <a:rPr lang="en-US" dirty="0"/>
              <a:t>Agenda item 1</a:t>
            </a:r>
          </a:p>
          <a:p>
            <a:pPr lvl="2"/>
            <a:r>
              <a:rPr lang="en-US" dirty="0"/>
              <a:t>Agenda item 2</a:t>
            </a:r>
          </a:p>
        </p:txBody>
      </p:sp>
    </p:spTree>
    <p:extLst>
      <p:ext uri="{BB962C8B-B14F-4D97-AF65-F5344CB8AC3E}">
        <p14:creationId xmlns:p14="http://schemas.microsoft.com/office/powerpoint/2010/main" val="277289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>
            <a:spLocks noChangeArrowheads="1"/>
          </p:cNvSpPr>
          <p:nvPr userDrawn="1"/>
        </p:nvSpPr>
        <p:spPr bwMode="auto">
          <a:xfrm rot="19224922">
            <a:off x="6764853" y="3778739"/>
            <a:ext cx="2807190" cy="261532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0047" y="2470355"/>
            <a:ext cx="6214382" cy="1231491"/>
          </a:xfrm>
        </p:spPr>
        <p:txBody>
          <a:bodyPr anchor="t" anchorCtr="0"/>
          <a:lstStyle>
            <a:lvl1pPr algn="ctr">
              <a:defRPr sz="3900" spc="-38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60047" y="1982788"/>
            <a:ext cx="6214382" cy="295049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141452" y="4604877"/>
            <a:ext cx="1462798" cy="338291"/>
            <a:chOff x="0" y="0"/>
            <a:chExt cx="1263650" cy="306387"/>
          </a:xfrm>
          <a:solidFill>
            <a:srgbClr val="FFFFFF"/>
          </a:solidFill>
        </p:grpSpPr>
        <p:sp>
          <p:nvSpPr>
            <p:cNvPr id="29" name="Freeform 28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" name="Freeform 31"/>
          <p:cNvSpPr>
            <a:spLocks noChangeArrowheads="1"/>
          </p:cNvSpPr>
          <p:nvPr userDrawn="1"/>
        </p:nvSpPr>
        <p:spPr bwMode="auto">
          <a:xfrm rot="17594085">
            <a:off x="5818000" y="-1262757"/>
            <a:ext cx="2133866" cy="2694741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*/ 1 0 0"/>
              <a:gd name="T0" fmla="*/ 3428 256 1"/>
              <a:gd name="T1" fmla="*/ 0 256 1"/>
              <a:gd name="G22" fmla="+- 0 T0 T1"/>
              <a:gd name="G23" fmla="cos G21 G22"/>
              <a:gd name="G24" fmla="+- 1702 0 0"/>
              <a:gd name="G25" fmla="+- 3381 0 0"/>
              <a:gd name="G26" fmla="+- 3360 0 0"/>
              <a:gd name="G27" fmla="*/ 1 0 0"/>
              <a:gd name="G28" fmla="+- 1 0 0"/>
              <a:gd name="G29" fmla="+- 1 0 0"/>
              <a:gd name="G30" fmla="+- 1 0 0"/>
              <a:gd name="G31" fmla="+- 1 0 0"/>
              <a:gd name="G32" fmla="*/ 1 0 0"/>
              <a:gd name="G33" fmla="+- 1 0 0"/>
              <a:gd name="G34" fmla="+- 1 0 0"/>
              <a:gd name="T2" fmla="*/ 1305546 w 8556"/>
              <a:gd name="T3" fmla="*/ 0 h 10749"/>
              <a:gd name="T4" fmla="*/ 1329663 w 8556"/>
              <a:gd name="T5" fmla="*/ 7201 h 10749"/>
              <a:gd name="T6" fmla="*/ 3058153 w 8556"/>
              <a:gd name="T7" fmla="*/ 1111517 h 10749"/>
              <a:gd name="T8" fmla="*/ 3079390 w 8556"/>
              <a:gd name="T9" fmla="*/ 1145723 h 10749"/>
              <a:gd name="T10" fmla="*/ 3079390 w 8556"/>
              <a:gd name="T11" fmla="*/ 1156165 h 10749"/>
              <a:gd name="T12" fmla="*/ 3076510 w 8556"/>
              <a:gd name="T13" fmla="*/ 1168407 h 10749"/>
              <a:gd name="T14" fmla="*/ 2022931 w 8556"/>
              <a:gd name="T15" fmla="*/ 3840440 h 10749"/>
              <a:gd name="T16" fmla="*/ 1986576 w 8556"/>
              <a:gd name="T17" fmla="*/ 3869965 h 10749"/>
              <a:gd name="T18" fmla="*/ 1972537 w 8556"/>
              <a:gd name="T19" fmla="*/ 3869965 h 10749"/>
              <a:gd name="T20" fmla="*/ 1941582 w 8556"/>
              <a:gd name="T21" fmla="*/ 3851602 h 10749"/>
              <a:gd name="T22" fmla="*/ 8999 w 8556"/>
              <a:gd name="T23" fmla="*/ 1241500 h 10749"/>
              <a:gd name="T24" fmla="*/ 0 w 8556"/>
              <a:gd name="T25" fmla="*/ 1217375 h 10749"/>
              <a:gd name="T26" fmla="*/ 0 w 8556"/>
              <a:gd name="T27" fmla="*/ 1209814 h 10749"/>
              <a:gd name="T28" fmla="*/ 15118 w 8556"/>
              <a:gd name="T29" fmla="*/ 1179569 h 10749"/>
              <a:gd name="T30" fmla="*/ 1272791 w 8556"/>
              <a:gd name="T31" fmla="*/ 12242 h 10749"/>
              <a:gd name="T32" fmla="*/ 1302307 w 8556"/>
              <a:gd name="T33" fmla="*/ 0 h 10749"/>
              <a:gd name="T34" fmla="*/ 1305546 w 8556"/>
              <a:gd name="T35" fmla="*/ 0 h 10749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56" h="10749">
                <a:moveTo>
                  <a:pt x="3627" y="0"/>
                </a:moveTo>
                <a:cubicBezTo>
                  <a:pt x="3650" y="1"/>
                  <a:pt x="3673" y="7"/>
                  <a:pt x="3694" y="20"/>
                </a:cubicBezTo>
                <a:lnTo>
                  <a:pt x="8496" y="3087"/>
                </a:lnTo>
                <a:cubicBezTo>
                  <a:pt x="8530" y="3109"/>
                  <a:pt x="8551" y="3144"/>
                  <a:pt x="8555" y="3182"/>
                </a:cubicBezTo>
                <a:lnTo>
                  <a:pt x="8555" y="3211"/>
                </a:lnTo>
                <a:cubicBezTo>
                  <a:pt x="8554" y="3222"/>
                  <a:pt x="8551" y="3234"/>
                  <a:pt x="8547" y="3245"/>
                </a:cubicBezTo>
                <a:lnTo>
                  <a:pt x="5620" y="10666"/>
                </a:lnTo>
                <a:cubicBezTo>
                  <a:pt x="5603" y="10713"/>
                  <a:pt x="5563" y="10742"/>
                  <a:pt x="5519" y="10748"/>
                </a:cubicBezTo>
                <a:lnTo>
                  <a:pt x="5480" y="10748"/>
                </a:lnTo>
                <a:cubicBezTo>
                  <a:pt x="5448" y="10743"/>
                  <a:pt x="5417" y="10727"/>
                  <a:pt x="5394" y="10697"/>
                </a:cubicBezTo>
                <a:lnTo>
                  <a:pt x="25" y="3448"/>
                </a:lnTo>
                <a:cubicBezTo>
                  <a:pt x="10" y="3428"/>
                  <a:pt x="2" y="3404"/>
                  <a:pt x="0" y="3381"/>
                </a:cubicBezTo>
                <a:lnTo>
                  <a:pt x="0" y="3360"/>
                </a:lnTo>
                <a:cubicBezTo>
                  <a:pt x="3" y="3329"/>
                  <a:pt x="17" y="3299"/>
                  <a:pt x="42" y="3276"/>
                </a:cubicBezTo>
                <a:lnTo>
                  <a:pt x="3536" y="34"/>
                </a:lnTo>
                <a:cubicBezTo>
                  <a:pt x="3558" y="12"/>
                  <a:pt x="3587" y="1"/>
                  <a:pt x="3618" y="0"/>
                </a:cubicBezTo>
                <a:lnTo>
                  <a:pt x="3627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Freeform 32"/>
          <p:cNvSpPr>
            <a:spLocks noChangeArrowheads="1"/>
          </p:cNvSpPr>
          <p:nvPr userDrawn="1"/>
        </p:nvSpPr>
        <p:spPr bwMode="auto">
          <a:xfrm rot="16200000">
            <a:off x="-1398266" y="3352314"/>
            <a:ext cx="2820915" cy="265507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716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3392 0 0"/>
              <a:gd name="G28" fmla="*/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T0" fmla="*/ 1314044 w 7935"/>
              <a:gd name="T1" fmla="*/ 0 h 7430"/>
              <a:gd name="T2" fmla="*/ 1986002 w 7935"/>
              <a:gd name="T3" fmla="*/ 135007 h 7430"/>
              <a:gd name="T4" fmla="*/ 2855553 w 7935"/>
              <a:gd name="T5" fmla="*/ 1221903 h 7430"/>
              <a:gd name="T6" fmla="*/ 2855553 w 7935"/>
              <a:gd name="T7" fmla="*/ 1289227 h 7430"/>
              <a:gd name="T8" fmla="*/ 2785370 w 7935"/>
              <a:gd name="T9" fmla="*/ 1653565 h 7430"/>
              <a:gd name="T10" fmla="*/ 1876589 w 7935"/>
              <a:gd name="T11" fmla="*/ 2521210 h 7430"/>
              <a:gd name="T12" fmla="*/ 1206790 w 7935"/>
              <a:gd name="T13" fmla="*/ 2674578 h 7430"/>
              <a:gd name="T14" fmla="*/ 1120410 w 7935"/>
              <a:gd name="T15" fmla="*/ 2674578 h 7430"/>
              <a:gd name="T16" fmla="*/ 885747 w 7935"/>
              <a:gd name="T17" fmla="*/ 2647217 h 7430"/>
              <a:gd name="T18" fmla="*/ 114812 w 7935"/>
              <a:gd name="T19" fmla="*/ 2049946 h 7430"/>
              <a:gd name="T20" fmla="*/ 19435 w 7935"/>
              <a:gd name="T21" fmla="*/ 1536559 h 7430"/>
              <a:gd name="T22" fmla="*/ 155483 w 7935"/>
              <a:gd name="T23" fmla="*/ 610592 h 7430"/>
              <a:gd name="T24" fmla="*/ 1280932 w 7935"/>
              <a:gd name="T25" fmla="*/ 0 h 7430"/>
              <a:gd name="T26" fmla="*/ 1314044 w 7935"/>
              <a:gd name="T27" fmla="*/ 0 h 7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35" h="7430">
                <a:moveTo>
                  <a:pt x="3651" y="0"/>
                </a:moveTo>
                <a:cubicBezTo>
                  <a:pt x="4285" y="6"/>
                  <a:pt x="4929" y="137"/>
                  <a:pt x="5518" y="375"/>
                </a:cubicBezTo>
                <a:cubicBezTo>
                  <a:pt x="6842" y="908"/>
                  <a:pt x="7892" y="1980"/>
                  <a:pt x="7934" y="3394"/>
                </a:cubicBezTo>
                <a:lnTo>
                  <a:pt x="7934" y="3581"/>
                </a:lnTo>
                <a:cubicBezTo>
                  <a:pt x="7923" y="3902"/>
                  <a:pt x="7861" y="4241"/>
                  <a:pt x="7739" y="4593"/>
                </a:cubicBezTo>
                <a:cubicBezTo>
                  <a:pt x="7344" y="5730"/>
                  <a:pt x="6292" y="6551"/>
                  <a:pt x="5214" y="7003"/>
                </a:cubicBezTo>
                <a:cubicBezTo>
                  <a:pt x="4625" y="7249"/>
                  <a:pt x="3989" y="7411"/>
                  <a:pt x="3353" y="7429"/>
                </a:cubicBezTo>
                <a:lnTo>
                  <a:pt x="3113" y="7429"/>
                </a:lnTo>
                <a:cubicBezTo>
                  <a:pt x="2894" y="7423"/>
                  <a:pt x="2676" y="7398"/>
                  <a:pt x="2461" y="7353"/>
                </a:cubicBezTo>
                <a:cubicBezTo>
                  <a:pt x="1541" y="7161"/>
                  <a:pt x="683" y="6560"/>
                  <a:pt x="319" y="5694"/>
                </a:cubicBezTo>
                <a:cubicBezTo>
                  <a:pt x="133" y="5245"/>
                  <a:pt x="82" y="4754"/>
                  <a:pt x="54" y="4268"/>
                </a:cubicBezTo>
                <a:cubicBezTo>
                  <a:pt x="0" y="3392"/>
                  <a:pt x="11" y="2469"/>
                  <a:pt x="432" y="1696"/>
                </a:cubicBezTo>
                <a:cubicBezTo>
                  <a:pt x="1069" y="529"/>
                  <a:pt x="2287" y="11"/>
                  <a:pt x="3559" y="0"/>
                </a:cubicBezTo>
                <a:lnTo>
                  <a:pt x="3651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Freeform 33"/>
          <p:cNvSpPr>
            <a:spLocks noChangeArrowheads="1"/>
          </p:cNvSpPr>
          <p:nvPr userDrawn="1"/>
        </p:nvSpPr>
        <p:spPr bwMode="auto">
          <a:xfrm rot="8007773">
            <a:off x="1890681" y="-1177394"/>
            <a:ext cx="2081075" cy="211369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0 0"/>
              <a:gd name="T0" fmla="*/ 2641 256 1"/>
              <a:gd name="T1" fmla="*/ 0 256 1"/>
              <a:gd name="G24" fmla="+- 0 T0 T1"/>
              <a:gd name="G25" fmla="sin G23 G24"/>
              <a:gd name="G26" fmla="+- 2579 0 0"/>
              <a:gd name="G27" fmla="+- 1 0 0"/>
              <a:gd name="G28" fmla="+- 1 0 0"/>
              <a:gd name="G29" fmla="*/ 1 0 0"/>
              <a:gd name="G30" fmla="sin 54736 G29"/>
              <a:gd name="G31" fmla="*/ 1 0 0"/>
              <a:gd name="G32" fmla="cos 54747 G31"/>
              <a:gd name="G33" fmla="+- G30 0 G32"/>
              <a:gd name="G34" fmla="*/ G33 65535 1"/>
              <a:gd name="G35" fmla="+- G34 10800 0"/>
              <a:gd name="G36" fmla="+- 1 0 0"/>
              <a:gd name="G37" fmla="+- 1 0 0"/>
              <a:gd name="G38" fmla="+- 1 0 0"/>
              <a:gd name="G39" fmla="+- 1 0 0"/>
              <a:gd name="T2" fmla="*/ 2190907 w 9781"/>
              <a:gd name="T3" fmla="*/ 0 h 8988"/>
              <a:gd name="T4" fmla="*/ 2232666 w 9781"/>
              <a:gd name="T5" fmla="*/ 34556 h 8988"/>
              <a:gd name="T6" fmla="*/ 3500555 w 9781"/>
              <a:gd name="T7" fmla="*/ 1787564 h 8988"/>
              <a:gd name="T8" fmla="*/ 3520715 w 9781"/>
              <a:gd name="T9" fmla="*/ 1819240 h 8988"/>
              <a:gd name="T10" fmla="*/ 3520715 w 9781"/>
              <a:gd name="T11" fmla="*/ 1835439 h 8988"/>
              <a:gd name="T12" fmla="*/ 3512435 w 9781"/>
              <a:gd name="T13" fmla="*/ 1855596 h 8988"/>
              <a:gd name="T14" fmla="*/ 2567818 w 9781"/>
              <a:gd name="T15" fmla="*/ 3213727 h 8988"/>
              <a:gd name="T16" fmla="*/ 2530379 w 9781"/>
              <a:gd name="T17" fmla="*/ 3234965 h 8988"/>
              <a:gd name="T18" fmla="*/ 2524259 w 9781"/>
              <a:gd name="T19" fmla="*/ 3234965 h 8988"/>
              <a:gd name="T20" fmla="*/ 363951 w 9781"/>
              <a:gd name="T21" fmla="*/ 3083782 h 8988"/>
              <a:gd name="T22" fmla="*/ 318952 w 9781"/>
              <a:gd name="T23" fmla="*/ 3042026 h 8988"/>
              <a:gd name="T24" fmla="*/ 3240 w 9781"/>
              <a:gd name="T25" fmla="*/ 950656 h 8988"/>
              <a:gd name="T26" fmla="*/ 32759 w 9781"/>
              <a:gd name="T27" fmla="*/ 898101 h 8988"/>
              <a:gd name="T28" fmla="*/ 2166428 w 9781"/>
              <a:gd name="T29" fmla="*/ 3960 h 8988"/>
              <a:gd name="T30" fmla="*/ 2180827 w 9781"/>
              <a:gd name="T31" fmla="*/ 0 h 8988"/>
              <a:gd name="T32" fmla="*/ 2190907 w 9781"/>
              <a:gd name="T33" fmla="*/ 0 h 8988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1" h="8988">
                <a:moveTo>
                  <a:pt x="6086" y="0"/>
                </a:moveTo>
                <a:cubicBezTo>
                  <a:pt x="6139" y="6"/>
                  <a:pt x="6186" y="43"/>
                  <a:pt x="6202" y="96"/>
                </a:cubicBezTo>
                <a:cubicBezTo>
                  <a:pt x="7065" y="2963"/>
                  <a:pt x="9207" y="4604"/>
                  <a:pt x="9724" y="4966"/>
                </a:cubicBezTo>
                <a:cubicBezTo>
                  <a:pt x="9755" y="4988"/>
                  <a:pt x="9774" y="5020"/>
                  <a:pt x="9780" y="5054"/>
                </a:cubicBezTo>
                <a:lnTo>
                  <a:pt x="9780" y="5099"/>
                </a:lnTo>
                <a:cubicBezTo>
                  <a:pt x="9777" y="5118"/>
                  <a:pt x="9769" y="5138"/>
                  <a:pt x="9757" y="5155"/>
                </a:cubicBezTo>
                <a:lnTo>
                  <a:pt x="7133" y="8928"/>
                </a:lnTo>
                <a:cubicBezTo>
                  <a:pt x="7109" y="8962"/>
                  <a:pt x="7071" y="8984"/>
                  <a:pt x="7029" y="8987"/>
                </a:cubicBezTo>
                <a:lnTo>
                  <a:pt x="7012" y="8987"/>
                </a:lnTo>
                <a:lnTo>
                  <a:pt x="1011" y="8567"/>
                </a:lnTo>
                <a:cubicBezTo>
                  <a:pt x="949" y="8561"/>
                  <a:pt x="895" y="8513"/>
                  <a:pt x="886" y="8451"/>
                </a:cubicBezTo>
                <a:lnTo>
                  <a:pt x="9" y="2641"/>
                </a:lnTo>
                <a:cubicBezTo>
                  <a:pt x="0" y="2579"/>
                  <a:pt x="34" y="2520"/>
                  <a:pt x="91" y="2495"/>
                </a:cubicBezTo>
                <a:lnTo>
                  <a:pt x="6018" y="11"/>
                </a:lnTo>
                <a:cubicBezTo>
                  <a:pt x="6031" y="5"/>
                  <a:pt x="6045" y="1"/>
                  <a:pt x="6058" y="0"/>
                </a:cubicBezTo>
                <a:lnTo>
                  <a:pt x="608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Freeform 34"/>
          <p:cNvSpPr>
            <a:spLocks noChangeArrowheads="1"/>
          </p:cNvSpPr>
          <p:nvPr userDrawn="1"/>
        </p:nvSpPr>
        <p:spPr bwMode="auto">
          <a:xfrm rot="1285946">
            <a:off x="-1687590" y="50421"/>
            <a:ext cx="2748830" cy="256094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Freeform 35"/>
          <p:cNvSpPr>
            <a:spLocks noChangeArrowheads="1"/>
          </p:cNvSpPr>
          <p:nvPr userDrawn="1"/>
        </p:nvSpPr>
        <p:spPr bwMode="auto">
          <a:xfrm rot="357331">
            <a:off x="2497320" y="3831562"/>
            <a:ext cx="2744514" cy="224976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8285 0 0"/>
              <a:gd name="G12" fmla="+- 8214 0 0"/>
              <a:gd name="G13" fmla="*/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T0" fmla="*/ 3730265 w 10365"/>
              <a:gd name="T1" fmla="*/ 669714 h 8452"/>
              <a:gd name="T2" fmla="*/ 3727386 w 10365"/>
              <a:gd name="T3" fmla="*/ 678716 h 8452"/>
              <a:gd name="T4" fmla="*/ 2342753 w 10365"/>
              <a:gd name="T5" fmla="*/ 2533031 h 8452"/>
              <a:gd name="T6" fmla="*/ 45711 w 10365"/>
              <a:gd name="T7" fmla="*/ 3006512 h 8452"/>
              <a:gd name="T8" fmla="*/ 0 w 10365"/>
              <a:gd name="T9" fmla="*/ 2957543 h 8452"/>
              <a:gd name="T10" fmla="*/ 1196391 w 10365"/>
              <a:gd name="T11" fmla="*/ 830301 h 8452"/>
              <a:gd name="T12" fmla="*/ 3704710 w 10365"/>
              <a:gd name="T13" fmla="*/ 616785 h 8452"/>
              <a:gd name="T14" fmla="*/ 3730265 w 10365"/>
              <a:gd name="T15" fmla="*/ 649911 h 8452"/>
              <a:gd name="T16" fmla="*/ 3730265 w 10365"/>
              <a:gd name="T17" fmla="*/ 669714 h 8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65" h="8452">
                <a:moveTo>
                  <a:pt x="10364" y="1860"/>
                </a:moveTo>
                <a:cubicBezTo>
                  <a:pt x="10362" y="1868"/>
                  <a:pt x="10360" y="1877"/>
                  <a:pt x="10356" y="1885"/>
                </a:cubicBezTo>
                <a:cubicBezTo>
                  <a:pt x="10085" y="2518"/>
                  <a:pt x="8676" y="5615"/>
                  <a:pt x="6509" y="7035"/>
                </a:cubicBezTo>
                <a:cubicBezTo>
                  <a:pt x="4343" y="8451"/>
                  <a:pt x="835" y="8378"/>
                  <a:pt x="127" y="8350"/>
                </a:cubicBezTo>
                <a:cubicBezTo>
                  <a:pt x="56" y="8347"/>
                  <a:pt x="0" y="8285"/>
                  <a:pt x="0" y="8214"/>
                </a:cubicBezTo>
                <a:cubicBezTo>
                  <a:pt x="11" y="7565"/>
                  <a:pt x="234" y="4583"/>
                  <a:pt x="3324" y="2306"/>
                </a:cubicBezTo>
                <a:cubicBezTo>
                  <a:pt x="6450" y="0"/>
                  <a:pt x="9664" y="1400"/>
                  <a:pt x="10293" y="1713"/>
                </a:cubicBezTo>
                <a:cubicBezTo>
                  <a:pt x="10331" y="1731"/>
                  <a:pt x="10356" y="1767"/>
                  <a:pt x="10364" y="1805"/>
                </a:cubicBezTo>
                <a:lnTo>
                  <a:pt x="10364" y="186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Freeform 36"/>
          <p:cNvSpPr>
            <a:spLocks noChangeArrowheads="1"/>
          </p:cNvSpPr>
          <p:nvPr userDrawn="1"/>
        </p:nvSpPr>
        <p:spPr bwMode="auto">
          <a:xfrm rot="20239887">
            <a:off x="7654885" y="1046586"/>
            <a:ext cx="2422734" cy="2252290"/>
          </a:xfrm>
          <a:custGeom>
            <a:avLst/>
            <a:gdLst>
              <a:gd name="G0" fmla="+- 1 0 0"/>
              <a:gd name="G1" fmla="+- 1 0 0"/>
              <a:gd name="G2" fmla="*/ 1 0 0"/>
              <a:gd name="G3" fmla="*/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7302 0 0"/>
              <a:gd name="G12" fmla="+- 7238 0 0"/>
              <a:gd name="G13" fmla="+- 7218 0 0"/>
              <a:gd name="G14" fmla="+- 1 0 0"/>
              <a:gd name="G15" fmla="+- 1 0 0"/>
              <a:gd name="G16" fmla="+- 1 0 0"/>
              <a:gd name="G17" fmla="+- 1 0 0"/>
              <a:gd name="T0" fmla="*/ 2814732 w 7949"/>
              <a:gd name="T1" fmla="*/ 0 h 7357"/>
              <a:gd name="T2" fmla="*/ 2857941 w 7949"/>
              <a:gd name="T3" fmla="*/ 51829 h 7357"/>
              <a:gd name="T4" fmla="*/ 2543953 w 7949"/>
              <a:gd name="T5" fmla="*/ 2505421 h 7357"/>
              <a:gd name="T6" fmla="*/ 2500383 w 7949"/>
              <a:gd name="T7" fmla="*/ 2546092 h 7357"/>
              <a:gd name="T8" fmla="*/ 47890 w 7949"/>
              <a:gd name="T9" fmla="*/ 2647590 h 7357"/>
              <a:gd name="T10" fmla="*/ 44290 w 7949"/>
              <a:gd name="T11" fmla="*/ 2647590 h 7357"/>
              <a:gd name="T12" fmla="*/ 0 w 7949"/>
              <a:gd name="T13" fmla="*/ 2605119 h 7357"/>
              <a:gd name="T14" fmla="*/ 0 w 7949"/>
              <a:gd name="T15" fmla="*/ 2597921 h 7357"/>
              <a:gd name="T16" fmla="*/ 2811131 w 7949"/>
              <a:gd name="T17" fmla="*/ 0 h 7357"/>
              <a:gd name="T18" fmla="*/ 2814732 w 7949"/>
              <a:gd name="T19" fmla="*/ 0 h 7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9" h="7357">
                <a:moveTo>
                  <a:pt x="7817" y="0"/>
                </a:moveTo>
                <a:cubicBezTo>
                  <a:pt x="7891" y="3"/>
                  <a:pt x="7948" y="71"/>
                  <a:pt x="7937" y="144"/>
                </a:cubicBezTo>
                <a:lnTo>
                  <a:pt x="7065" y="6961"/>
                </a:lnTo>
                <a:cubicBezTo>
                  <a:pt x="7057" y="7023"/>
                  <a:pt x="7006" y="7071"/>
                  <a:pt x="6944" y="7074"/>
                </a:cubicBezTo>
                <a:lnTo>
                  <a:pt x="133" y="7356"/>
                </a:lnTo>
                <a:lnTo>
                  <a:pt x="123" y="7356"/>
                </a:lnTo>
                <a:cubicBezTo>
                  <a:pt x="58" y="7354"/>
                  <a:pt x="5" y="7302"/>
                  <a:pt x="0" y="7238"/>
                </a:cubicBezTo>
                <a:lnTo>
                  <a:pt x="0" y="7218"/>
                </a:lnTo>
                <a:cubicBezTo>
                  <a:pt x="90" y="6199"/>
                  <a:pt x="914" y="138"/>
                  <a:pt x="7807" y="0"/>
                </a:cubicBezTo>
                <a:lnTo>
                  <a:pt x="7817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BSCC artwork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ChangeArrowheads="1"/>
          </p:cNvSpPr>
          <p:nvPr userDrawn="1"/>
        </p:nvSpPr>
        <p:spPr bwMode="auto">
          <a:xfrm rot="7925485">
            <a:off x="6839775" y="3431353"/>
            <a:ext cx="2674346" cy="247943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2500" y="2470355"/>
            <a:ext cx="4689476" cy="1231491"/>
          </a:xfrm>
        </p:spPr>
        <p:txBody>
          <a:bodyPr anchor="t" anchorCtr="0"/>
          <a:lstStyle>
            <a:lvl1pPr algn="ctr">
              <a:defRPr sz="3900" spc="-38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500" y="1982788"/>
            <a:ext cx="4689476" cy="35083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9"/>
          <p:cNvSpPr>
            <a:spLocks noChangeArrowheads="1"/>
          </p:cNvSpPr>
          <p:nvPr userDrawn="1"/>
        </p:nvSpPr>
        <p:spPr bwMode="auto">
          <a:xfrm>
            <a:off x="590549" y="-1905545"/>
            <a:ext cx="1590373" cy="8929688"/>
          </a:xfrm>
          <a:custGeom>
            <a:avLst/>
            <a:gdLst>
              <a:gd name="T0" fmla="*/ 2443 w 3746"/>
              <a:gd name="T1" fmla="*/ 7946 h 21019"/>
              <a:gd name="T2" fmla="*/ 2142 w 3746"/>
              <a:gd name="T3" fmla="*/ 15474 h 21019"/>
              <a:gd name="T4" fmla="*/ 2126 w 3746"/>
              <a:gd name="T5" fmla="*/ 21018 h 21019"/>
              <a:gd name="T6" fmla="*/ 1578 w 3746"/>
              <a:gd name="T7" fmla="*/ 20009 h 21019"/>
              <a:gd name="T8" fmla="*/ 755 w 3746"/>
              <a:gd name="T9" fmla="*/ 21018 h 21019"/>
              <a:gd name="T10" fmla="*/ 371 w 3746"/>
              <a:gd name="T11" fmla="*/ 13909 h 21019"/>
              <a:gd name="T12" fmla="*/ 914 w 3746"/>
              <a:gd name="T13" fmla="*/ 7891 h 21019"/>
              <a:gd name="T14" fmla="*/ 1392 w 3746"/>
              <a:gd name="T15" fmla="*/ 6473 h 21019"/>
              <a:gd name="T16" fmla="*/ 1161 w 3746"/>
              <a:gd name="T17" fmla="*/ 4855 h 21019"/>
              <a:gd name="T18" fmla="*/ 1801 w 3746"/>
              <a:gd name="T19" fmla="*/ 30 h 21019"/>
              <a:gd name="T20" fmla="*/ 2212 w 3746"/>
              <a:gd name="T21" fmla="*/ 1115 h 21019"/>
              <a:gd name="T22" fmla="*/ 3048 w 3746"/>
              <a:gd name="T23" fmla="*/ 1618 h 21019"/>
              <a:gd name="T24" fmla="*/ 3429 w 3746"/>
              <a:gd name="T25" fmla="*/ 1920 h 21019"/>
              <a:gd name="T26" fmla="*/ 3745 w 3746"/>
              <a:gd name="T27" fmla="*/ 2184 h 21019"/>
              <a:gd name="T28" fmla="*/ 2239 w 3746"/>
              <a:gd name="T29" fmla="*/ 9977 h 21019"/>
              <a:gd name="T30" fmla="*/ 2820 w 3746"/>
              <a:gd name="T31" fmla="*/ 1622 h 21019"/>
              <a:gd name="T32" fmla="*/ 1624 w 3746"/>
              <a:gd name="T33" fmla="*/ 11745 h 21019"/>
              <a:gd name="T34" fmla="*/ 1896 w 3746"/>
              <a:gd name="T35" fmla="*/ 4966 h 21019"/>
              <a:gd name="T36" fmla="*/ 1955 w 3746"/>
              <a:gd name="T37" fmla="*/ 14478 h 21019"/>
              <a:gd name="T38" fmla="*/ 1628 w 3746"/>
              <a:gd name="T39" fmla="*/ 15672 h 21019"/>
              <a:gd name="T40" fmla="*/ 2317 w 3746"/>
              <a:gd name="T41" fmla="*/ 7234 h 21019"/>
              <a:gd name="T42" fmla="*/ 1557 w 3746"/>
              <a:gd name="T43" fmla="*/ 7944 h 21019"/>
              <a:gd name="T44" fmla="*/ 1536 w 3746"/>
              <a:gd name="T45" fmla="*/ 13039 h 21019"/>
              <a:gd name="T46" fmla="*/ 1498 w 3746"/>
              <a:gd name="T47" fmla="*/ 10832 h 21019"/>
              <a:gd name="T48" fmla="*/ 2641 w 3746"/>
              <a:gd name="T49" fmla="*/ 7261 h 21019"/>
              <a:gd name="T50" fmla="*/ 1837 w 3746"/>
              <a:gd name="T51" fmla="*/ 15628 h 21019"/>
              <a:gd name="T52" fmla="*/ 1005 w 3746"/>
              <a:gd name="T53" fmla="*/ 17602 h 21019"/>
              <a:gd name="T54" fmla="*/ 1068 w 3746"/>
              <a:gd name="T55" fmla="*/ 16406 h 21019"/>
              <a:gd name="T56" fmla="*/ 2471 w 3746"/>
              <a:gd name="T57" fmla="*/ 1844 h 21019"/>
              <a:gd name="T58" fmla="*/ 1942 w 3746"/>
              <a:gd name="T59" fmla="*/ 2583 h 21019"/>
              <a:gd name="T60" fmla="*/ 2755 w 3746"/>
              <a:gd name="T61" fmla="*/ 360 h 21019"/>
              <a:gd name="T62" fmla="*/ 1989 w 3746"/>
              <a:gd name="T63" fmla="*/ 11378 h 21019"/>
              <a:gd name="T64" fmla="*/ 2776 w 3746"/>
              <a:gd name="T65" fmla="*/ 1054 h 21019"/>
              <a:gd name="T66" fmla="*/ 2399 w 3746"/>
              <a:gd name="T67" fmla="*/ 10460 h 21019"/>
              <a:gd name="T68" fmla="*/ 2551 w 3746"/>
              <a:gd name="T69" fmla="*/ 10746 h 21019"/>
              <a:gd name="T70" fmla="*/ 2125 w 3746"/>
              <a:gd name="T71" fmla="*/ 11553 h 21019"/>
              <a:gd name="T72" fmla="*/ 1161 w 3746"/>
              <a:gd name="T73" fmla="*/ 11675 h 21019"/>
              <a:gd name="T74" fmla="*/ 2334 w 3746"/>
              <a:gd name="T75" fmla="*/ 12440 h 21019"/>
              <a:gd name="T76" fmla="*/ 1336 w 3746"/>
              <a:gd name="T77" fmla="*/ 10849 h 21019"/>
              <a:gd name="T78" fmla="*/ 1902 w 3746"/>
              <a:gd name="T79" fmla="*/ 10544 h 21019"/>
              <a:gd name="T80" fmla="*/ 1047 w 3746"/>
              <a:gd name="T81" fmla="*/ 12921 h 21019"/>
              <a:gd name="T82" fmla="*/ 2410 w 3746"/>
              <a:gd name="T83" fmla="*/ 12149 h 21019"/>
              <a:gd name="T84" fmla="*/ 1180 w 3746"/>
              <a:gd name="T85" fmla="*/ 6865 h 21019"/>
              <a:gd name="T86" fmla="*/ 1171 w 3746"/>
              <a:gd name="T87" fmla="*/ 6300 h 21019"/>
              <a:gd name="T88" fmla="*/ 1241 w 3746"/>
              <a:gd name="T89" fmla="*/ 5523 h 21019"/>
              <a:gd name="T90" fmla="*/ 1923 w 3746"/>
              <a:gd name="T91" fmla="*/ 3723 h 21019"/>
              <a:gd name="T92" fmla="*/ 2056 w 3746"/>
              <a:gd name="T93" fmla="*/ 18943 h 21019"/>
              <a:gd name="T94" fmla="*/ 1129 w 3746"/>
              <a:gd name="T95" fmla="*/ 14082 h 21019"/>
              <a:gd name="T96" fmla="*/ 1824 w 3746"/>
              <a:gd name="T97" fmla="*/ 8220 h 21019"/>
              <a:gd name="T98" fmla="*/ 1114 w 3746"/>
              <a:gd name="T99" fmla="*/ 8315 h 21019"/>
              <a:gd name="T100" fmla="*/ 1616 w 3746"/>
              <a:gd name="T101" fmla="*/ 8283 h 21019"/>
              <a:gd name="T102" fmla="*/ 729 w 3746"/>
              <a:gd name="T103" fmla="*/ 8997 h 21019"/>
              <a:gd name="T104" fmla="*/ 702 w 3746"/>
              <a:gd name="T105" fmla="*/ 8763 h 21019"/>
              <a:gd name="T106" fmla="*/ 1898 w 3746"/>
              <a:gd name="T107" fmla="*/ 9423 h 21019"/>
              <a:gd name="T108" fmla="*/ 1805 w 3746"/>
              <a:gd name="T109" fmla="*/ 9604 h 21019"/>
              <a:gd name="T110" fmla="*/ 984 w 3746"/>
              <a:gd name="T111" fmla="*/ 9448 h 21019"/>
              <a:gd name="T112" fmla="*/ 1428 w 3746"/>
              <a:gd name="T113" fmla="*/ 10072 h 21019"/>
              <a:gd name="T114" fmla="*/ 1637 w 3746"/>
              <a:gd name="T115" fmla="*/ 4143 h 21019"/>
              <a:gd name="T116" fmla="*/ 1930 w 3746"/>
              <a:gd name="T117" fmla="*/ 18959 h 21019"/>
              <a:gd name="T118" fmla="*/ 1620 w 3746"/>
              <a:gd name="T119" fmla="*/ 8980 h 2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46" h="21019">
                <a:moveTo>
                  <a:pt x="3745" y="2184"/>
                </a:moveTo>
                <a:cubicBezTo>
                  <a:pt x="3739" y="2273"/>
                  <a:pt x="3718" y="2365"/>
                  <a:pt x="3682" y="2459"/>
                </a:cubicBezTo>
                <a:cubicBezTo>
                  <a:pt x="3642" y="2566"/>
                  <a:pt x="3581" y="2653"/>
                  <a:pt x="3490" y="2724"/>
                </a:cubicBezTo>
                <a:cubicBezTo>
                  <a:pt x="3242" y="2918"/>
                  <a:pt x="3065" y="3154"/>
                  <a:pt x="3033" y="3485"/>
                </a:cubicBezTo>
                <a:cubicBezTo>
                  <a:pt x="3023" y="3605"/>
                  <a:pt x="2953" y="3717"/>
                  <a:pt x="2919" y="3831"/>
                </a:cubicBezTo>
                <a:cubicBezTo>
                  <a:pt x="2858" y="4037"/>
                  <a:pt x="2831" y="4269"/>
                  <a:pt x="2879" y="4482"/>
                </a:cubicBezTo>
                <a:cubicBezTo>
                  <a:pt x="2919" y="4655"/>
                  <a:pt x="2915" y="4804"/>
                  <a:pt x="2844" y="4958"/>
                </a:cubicBezTo>
                <a:cubicBezTo>
                  <a:pt x="2639" y="5398"/>
                  <a:pt x="2700" y="5788"/>
                  <a:pt x="3023" y="6159"/>
                </a:cubicBezTo>
                <a:cubicBezTo>
                  <a:pt x="3425" y="6620"/>
                  <a:pt x="3341" y="7215"/>
                  <a:pt x="2850" y="7585"/>
                </a:cubicBezTo>
                <a:cubicBezTo>
                  <a:pt x="2707" y="7695"/>
                  <a:pt x="2557" y="7800"/>
                  <a:pt x="2443" y="7946"/>
                </a:cubicBezTo>
                <a:cubicBezTo>
                  <a:pt x="2298" y="8131"/>
                  <a:pt x="2298" y="8239"/>
                  <a:pt x="2439" y="8424"/>
                </a:cubicBezTo>
                <a:cubicBezTo>
                  <a:pt x="2764" y="8852"/>
                  <a:pt x="2776" y="9435"/>
                  <a:pt x="2462" y="9903"/>
                </a:cubicBezTo>
                <a:cubicBezTo>
                  <a:pt x="2387" y="10015"/>
                  <a:pt x="2372" y="10087"/>
                  <a:pt x="2467" y="10205"/>
                </a:cubicBezTo>
                <a:cubicBezTo>
                  <a:pt x="2671" y="10464"/>
                  <a:pt x="2808" y="10761"/>
                  <a:pt x="2890" y="11083"/>
                </a:cubicBezTo>
                <a:cubicBezTo>
                  <a:pt x="2926" y="11231"/>
                  <a:pt x="2909" y="11357"/>
                  <a:pt x="2825" y="11484"/>
                </a:cubicBezTo>
                <a:cubicBezTo>
                  <a:pt x="2580" y="11848"/>
                  <a:pt x="2547" y="12221"/>
                  <a:pt x="2745" y="12626"/>
                </a:cubicBezTo>
                <a:cubicBezTo>
                  <a:pt x="2947" y="13041"/>
                  <a:pt x="2724" y="13658"/>
                  <a:pt x="2283" y="13934"/>
                </a:cubicBezTo>
                <a:cubicBezTo>
                  <a:pt x="2168" y="14008"/>
                  <a:pt x="2132" y="14058"/>
                  <a:pt x="2178" y="14202"/>
                </a:cubicBezTo>
                <a:cubicBezTo>
                  <a:pt x="2275" y="14495"/>
                  <a:pt x="2248" y="14798"/>
                  <a:pt x="2102" y="15072"/>
                </a:cubicBezTo>
                <a:cubicBezTo>
                  <a:pt x="2020" y="15230"/>
                  <a:pt x="2037" y="15361"/>
                  <a:pt x="2142" y="15474"/>
                </a:cubicBezTo>
                <a:cubicBezTo>
                  <a:pt x="2412" y="15761"/>
                  <a:pt x="2403" y="16071"/>
                  <a:pt x="2243" y="16399"/>
                </a:cubicBezTo>
                <a:cubicBezTo>
                  <a:pt x="2134" y="16623"/>
                  <a:pt x="2121" y="16829"/>
                  <a:pt x="2302" y="17031"/>
                </a:cubicBezTo>
                <a:cubicBezTo>
                  <a:pt x="2429" y="17173"/>
                  <a:pt x="2391" y="17352"/>
                  <a:pt x="2355" y="17518"/>
                </a:cubicBezTo>
                <a:cubicBezTo>
                  <a:pt x="2344" y="17569"/>
                  <a:pt x="2325" y="17621"/>
                  <a:pt x="2298" y="17666"/>
                </a:cubicBezTo>
                <a:cubicBezTo>
                  <a:pt x="2161" y="17891"/>
                  <a:pt x="2157" y="18045"/>
                  <a:pt x="2403" y="18245"/>
                </a:cubicBezTo>
                <a:cubicBezTo>
                  <a:pt x="2808" y="18576"/>
                  <a:pt x="2732" y="19379"/>
                  <a:pt x="2309" y="19739"/>
                </a:cubicBezTo>
                <a:cubicBezTo>
                  <a:pt x="2233" y="19804"/>
                  <a:pt x="2201" y="19861"/>
                  <a:pt x="2205" y="19958"/>
                </a:cubicBezTo>
                <a:cubicBezTo>
                  <a:pt x="2216" y="20150"/>
                  <a:pt x="2130" y="20333"/>
                  <a:pt x="2151" y="20533"/>
                </a:cubicBezTo>
                <a:cubicBezTo>
                  <a:pt x="2174" y="20725"/>
                  <a:pt x="2296" y="20858"/>
                  <a:pt x="2372" y="21018"/>
                </a:cubicBezTo>
                <a:lnTo>
                  <a:pt x="2126" y="21018"/>
                </a:lnTo>
                <a:cubicBezTo>
                  <a:pt x="2112" y="20988"/>
                  <a:pt x="2105" y="20954"/>
                  <a:pt x="2085" y="20930"/>
                </a:cubicBezTo>
                <a:cubicBezTo>
                  <a:pt x="1898" y="20687"/>
                  <a:pt x="1883" y="20420"/>
                  <a:pt x="1965" y="20135"/>
                </a:cubicBezTo>
                <a:cubicBezTo>
                  <a:pt x="1986" y="20066"/>
                  <a:pt x="2024" y="19996"/>
                  <a:pt x="2010" y="19912"/>
                </a:cubicBezTo>
                <a:cubicBezTo>
                  <a:pt x="1856" y="19924"/>
                  <a:pt x="1793" y="19981"/>
                  <a:pt x="1847" y="20141"/>
                </a:cubicBezTo>
                <a:cubicBezTo>
                  <a:pt x="1898" y="20289"/>
                  <a:pt x="1894" y="20451"/>
                  <a:pt x="1805" y="20580"/>
                </a:cubicBezTo>
                <a:cubicBezTo>
                  <a:pt x="1705" y="20728"/>
                  <a:pt x="1700" y="20866"/>
                  <a:pt x="1772" y="21018"/>
                </a:cubicBezTo>
                <a:lnTo>
                  <a:pt x="1632" y="21018"/>
                </a:lnTo>
                <a:cubicBezTo>
                  <a:pt x="1567" y="20840"/>
                  <a:pt x="1572" y="20667"/>
                  <a:pt x="1666" y="20500"/>
                </a:cubicBezTo>
                <a:cubicBezTo>
                  <a:pt x="1738" y="20373"/>
                  <a:pt x="1725" y="20240"/>
                  <a:pt x="1694" y="20110"/>
                </a:cubicBezTo>
                <a:cubicBezTo>
                  <a:pt x="1679" y="20053"/>
                  <a:pt x="1654" y="19990"/>
                  <a:pt x="1578" y="20009"/>
                </a:cubicBezTo>
                <a:cubicBezTo>
                  <a:pt x="1489" y="20030"/>
                  <a:pt x="1546" y="20091"/>
                  <a:pt x="1553" y="20135"/>
                </a:cubicBezTo>
                <a:cubicBezTo>
                  <a:pt x="1571" y="20259"/>
                  <a:pt x="1578" y="20388"/>
                  <a:pt x="1494" y="20487"/>
                </a:cubicBezTo>
                <a:cubicBezTo>
                  <a:pt x="1347" y="20661"/>
                  <a:pt x="1367" y="20834"/>
                  <a:pt x="1456" y="21018"/>
                </a:cubicBezTo>
                <a:lnTo>
                  <a:pt x="1281" y="21018"/>
                </a:lnTo>
                <a:cubicBezTo>
                  <a:pt x="1166" y="20779"/>
                  <a:pt x="1219" y="20551"/>
                  <a:pt x="1346" y="20337"/>
                </a:cubicBezTo>
                <a:cubicBezTo>
                  <a:pt x="1426" y="20205"/>
                  <a:pt x="1352" y="20110"/>
                  <a:pt x="1281" y="20026"/>
                </a:cubicBezTo>
                <a:cubicBezTo>
                  <a:pt x="1241" y="19979"/>
                  <a:pt x="1161" y="19962"/>
                  <a:pt x="1146" y="20072"/>
                </a:cubicBezTo>
                <a:cubicBezTo>
                  <a:pt x="1131" y="20184"/>
                  <a:pt x="1085" y="20285"/>
                  <a:pt x="1024" y="20380"/>
                </a:cubicBezTo>
                <a:cubicBezTo>
                  <a:pt x="888" y="20589"/>
                  <a:pt x="891" y="20800"/>
                  <a:pt x="1001" y="21018"/>
                </a:cubicBezTo>
                <a:lnTo>
                  <a:pt x="755" y="21018"/>
                </a:lnTo>
                <a:cubicBezTo>
                  <a:pt x="650" y="20683"/>
                  <a:pt x="722" y="20376"/>
                  <a:pt x="906" y="20089"/>
                </a:cubicBezTo>
                <a:cubicBezTo>
                  <a:pt x="984" y="19969"/>
                  <a:pt x="954" y="19874"/>
                  <a:pt x="832" y="19794"/>
                </a:cubicBezTo>
                <a:cubicBezTo>
                  <a:pt x="516" y="19589"/>
                  <a:pt x="373" y="19299"/>
                  <a:pt x="369" y="18919"/>
                </a:cubicBezTo>
                <a:cubicBezTo>
                  <a:pt x="367" y="18561"/>
                  <a:pt x="535" y="18319"/>
                  <a:pt x="820" y="18140"/>
                </a:cubicBezTo>
                <a:cubicBezTo>
                  <a:pt x="914" y="18081"/>
                  <a:pt x="954" y="18045"/>
                  <a:pt x="874" y="17931"/>
                </a:cubicBezTo>
                <a:cubicBezTo>
                  <a:pt x="737" y="17737"/>
                  <a:pt x="775" y="17341"/>
                  <a:pt x="927" y="17152"/>
                </a:cubicBezTo>
                <a:cubicBezTo>
                  <a:pt x="1142" y="16880"/>
                  <a:pt x="1161" y="16688"/>
                  <a:pt x="919" y="16454"/>
                </a:cubicBezTo>
                <a:cubicBezTo>
                  <a:pt x="695" y="16237"/>
                  <a:pt x="687" y="16003"/>
                  <a:pt x="773" y="15748"/>
                </a:cubicBezTo>
                <a:cubicBezTo>
                  <a:pt x="832" y="15575"/>
                  <a:pt x="792" y="15500"/>
                  <a:pt x="634" y="15409"/>
                </a:cubicBezTo>
                <a:cubicBezTo>
                  <a:pt x="171" y="15144"/>
                  <a:pt x="53" y="14423"/>
                  <a:pt x="371" y="13909"/>
                </a:cubicBezTo>
                <a:cubicBezTo>
                  <a:pt x="462" y="13761"/>
                  <a:pt x="624" y="13673"/>
                  <a:pt x="714" y="13540"/>
                </a:cubicBezTo>
                <a:cubicBezTo>
                  <a:pt x="801" y="13414"/>
                  <a:pt x="662" y="13230"/>
                  <a:pt x="712" y="13064"/>
                </a:cubicBezTo>
                <a:cubicBezTo>
                  <a:pt x="750" y="12935"/>
                  <a:pt x="822" y="12834"/>
                  <a:pt x="912" y="12739"/>
                </a:cubicBezTo>
                <a:cubicBezTo>
                  <a:pt x="1195" y="12438"/>
                  <a:pt x="1211" y="12301"/>
                  <a:pt x="1011" y="11943"/>
                </a:cubicBezTo>
                <a:cubicBezTo>
                  <a:pt x="980" y="11886"/>
                  <a:pt x="948" y="11829"/>
                  <a:pt x="908" y="11781"/>
                </a:cubicBezTo>
                <a:cubicBezTo>
                  <a:pt x="660" y="11473"/>
                  <a:pt x="634" y="11146"/>
                  <a:pt x="805" y="10795"/>
                </a:cubicBezTo>
                <a:cubicBezTo>
                  <a:pt x="866" y="10668"/>
                  <a:pt x="914" y="10535"/>
                  <a:pt x="975" y="10409"/>
                </a:cubicBezTo>
                <a:cubicBezTo>
                  <a:pt x="1015" y="10327"/>
                  <a:pt x="990" y="10291"/>
                  <a:pt x="914" y="10247"/>
                </a:cubicBezTo>
                <a:cubicBezTo>
                  <a:pt x="9" y="9728"/>
                  <a:pt x="0" y="8553"/>
                  <a:pt x="895" y="8032"/>
                </a:cubicBezTo>
                <a:cubicBezTo>
                  <a:pt x="975" y="7986"/>
                  <a:pt x="999" y="7967"/>
                  <a:pt x="914" y="7891"/>
                </a:cubicBezTo>
                <a:cubicBezTo>
                  <a:pt x="790" y="7777"/>
                  <a:pt x="818" y="7644"/>
                  <a:pt x="965" y="7615"/>
                </a:cubicBezTo>
                <a:cubicBezTo>
                  <a:pt x="1060" y="7594"/>
                  <a:pt x="1091" y="7567"/>
                  <a:pt x="1079" y="7470"/>
                </a:cubicBezTo>
                <a:cubicBezTo>
                  <a:pt x="1066" y="7373"/>
                  <a:pt x="1140" y="7333"/>
                  <a:pt x="1220" y="7324"/>
                </a:cubicBezTo>
                <a:cubicBezTo>
                  <a:pt x="1306" y="7314"/>
                  <a:pt x="1367" y="7360"/>
                  <a:pt x="1386" y="7446"/>
                </a:cubicBezTo>
                <a:cubicBezTo>
                  <a:pt x="1405" y="7531"/>
                  <a:pt x="1371" y="7628"/>
                  <a:pt x="1296" y="7632"/>
                </a:cubicBezTo>
                <a:cubicBezTo>
                  <a:pt x="1157" y="7640"/>
                  <a:pt x="1150" y="7706"/>
                  <a:pt x="1163" y="7811"/>
                </a:cubicBezTo>
                <a:cubicBezTo>
                  <a:pt x="1167" y="7845"/>
                  <a:pt x="1131" y="7885"/>
                  <a:pt x="1114" y="7925"/>
                </a:cubicBezTo>
                <a:cubicBezTo>
                  <a:pt x="1258" y="7954"/>
                  <a:pt x="1344" y="7895"/>
                  <a:pt x="1430" y="7777"/>
                </a:cubicBezTo>
                <a:cubicBezTo>
                  <a:pt x="1702" y="7406"/>
                  <a:pt x="1706" y="7036"/>
                  <a:pt x="1477" y="6648"/>
                </a:cubicBezTo>
                <a:cubicBezTo>
                  <a:pt x="1443" y="6593"/>
                  <a:pt x="1424" y="6530"/>
                  <a:pt x="1392" y="6473"/>
                </a:cubicBezTo>
                <a:cubicBezTo>
                  <a:pt x="1258" y="6229"/>
                  <a:pt x="1251" y="5984"/>
                  <a:pt x="1388" y="5738"/>
                </a:cubicBezTo>
                <a:cubicBezTo>
                  <a:pt x="1451" y="5626"/>
                  <a:pt x="1510" y="5510"/>
                  <a:pt x="1557" y="5390"/>
                </a:cubicBezTo>
                <a:cubicBezTo>
                  <a:pt x="1626" y="5213"/>
                  <a:pt x="1569" y="5101"/>
                  <a:pt x="1407" y="5063"/>
                </a:cubicBezTo>
                <a:lnTo>
                  <a:pt x="1363" y="5057"/>
                </a:lnTo>
                <a:cubicBezTo>
                  <a:pt x="1369" y="5070"/>
                  <a:pt x="1371" y="5084"/>
                  <a:pt x="1376" y="5099"/>
                </a:cubicBezTo>
                <a:cubicBezTo>
                  <a:pt x="1388" y="5152"/>
                  <a:pt x="1397" y="5202"/>
                  <a:pt x="1374" y="5255"/>
                </a:cubicBezTo>
                <a:cubicBezTo>
                  <a:pt x="1344" y="5320"/>
                  <a:pt x="1289" y="5352"/>
                  <a:pt x="1220" y="5352"/>
                </a:cubicBezTo>
                <a:cubicBezTo>
                  <a:pt x="1146" y="5352"/>
                  <a:pt x="1100" y="5306"/>
                  <a:pt x="1083" y="5236"/>
                </a:cubicBezTo>
                <a:cubicBezTo>
                  <a:pt x="1068" y="5169"/>
                  <a:pt x="1074" y="5089"/>
                  <a:pt x="1144" y="5070"/>
                </a:cubicBezTo>
                <a:cubicBezTo>
                  <a:pt x="1361" y="5009"/>
                  <a:pt x="1241" y="4933"/>
                  <a:pt x="1161" y="4855"/>
                </a:cubicBezTo>
                <a:cubicBezTo>
                  <a:pt x="771" y="4475"/>
                  <a:pt x="719" y="3980"/>
                  <a:pt x="1022" y="3531"/>
                </a:cubicBezTo>
                <a:cubicBezTo>
                  <a:pt x="1096" y="3422"/>
                  <a:pt x="1199" y="3344"/>
                  <a:pt x="1312" y="3283"/>
                </a:cubicBezTo>
                <a:cubicBezTo>
                  <a:pt x="1395" y="3239"/>
                  <a:pt x="1416" y="3186"/>
                  <a:pt x="1380" y="3097"/>
                </a:cubicBezTo>
                <a:cubicBezTo>
                  <a:pt x="1340" y="3000"/>
                  <a:pt x="1325" y="2893"/>
                  <a:pt x="1283" y="2796"/>
                </a:cubicBezTo>
                <a:cubicBezTo>
                  <a:pt x="1165" y="2522"/>
                  <a:pt x="1264" y="2293"/>
                  <a:pt x="1428" y="2080"/>
                </a:cubicBezTo>
                <a:cubicBezTo>
                  <a:pt x="1491" y="1995"/>
                  <a:pt x="1567" y="1922"/>
                  <a:pt x="1639" y="1844"/>
                </a:cubicBezTo>
                <a:cubicBezTo>
                  <a:pt x="1887" y="1587"/>
                  <a:pt x="1911" y="1452"/>
                  <a:pt x="1751" y="1121"/>
                </a:cubicBezTo>
                <a:cubicBezTo>
                  <a:pt x="1654" y="921"/>
                  <a:pt x="1521" y="738"/>
                  <a:pt x="1481" y="514"/>
                </a:cubicBezTo>
                <a:cubicBezTo>
                  <a:pt x="1470" y="451"/>
                  <a:pt x="1460" y="386"/>
                  <a:pt x="1462" y="322"/>
                </a:cubicBezTo>
                <a:cubicBezTo>
                  <a:pt x="1466" y="55"/>
                  <a:pt x="1531" y="0"/>
                  <a:pt x="1801" y="30"/>
                </a:cubicBezTo>
                <a:cubicBezTo>
                  <a:pt x="1820" y="67"/>
                  <a:pt x="1797" y="99"/>
                  <a:pt x="1778" y="126"/>
                </a:cubicBezTo>
                <a:cubicBezTo>
                  <a:pt x="1612" y="365"/>
                  <a:pt x="1694" y="586"/>
                  <a:pt x="1835" y="792"/>
                </a:cubicBezTo>
                <a:cubicBezTo>
                  <a:pt x="1957" y="969"/>
                  <a:pt x="2022" y="1169"/>
                  <a:pt x="2087" y="1368"/>
                </a:cubicBezTo>
                <a:cubicBezTo>
                  <a:pt x="2157" y="1574"/>
                  <a:pt x="2087" y="1772"/>
                  <a:pt x="1955" y="1945"/>
                </a:cubicBezTo>
                <a:cubicBezTo>
                  <a:pt x="1854" y="2075"/>
                  <a:pt x="1746" y="2198"/>
                  <a:pt x="1647" y="2328"/>
                </a:cubicBezTo>
                <a:cubicBezTo>
                  <a:pt x="1515" y="2499"/>
                  <a:pt x="1525" y="2925"/>
                  <a:pt x="1662" y="3089"/>
                </a:cubicBezTo>
                <a:cubicBezTo>
                  <a:pt x="1687" y="3121"/>
                  <a:pt x="1725" y="3156"/>
                  <a:pt x="1765" y="3140"/>
                </a:cubicBezTo>
                <a:cubicBezTo>
                  <a:pt x="1814" y="3118"/>
                  <a:pt x="1788" y="3068"/>
                  <a:pt x="1776" y="3032"/>
                </a:cubicBezTo>
                <a:cubicBezTo>
                  <a:pt x="1639" y="2628"/>
                  <a:pt x="1776" y="2303"/>
                  <a:pt x="2064" y="2016"/>
                </a:cubicBezTo>
                <a:cubicBezTo>
                  <a:pt x="2403" y="1679"/>
                  <a:pt x="2420" y="1555"/>
                  <a:pt x="2212" y="1115"/>
                </a:cubicBezTo>
                <a:cubicBezTo>
                  <a:pt x="2170" y="1024"/>
                  <a:pt x="2121" y="938"/>
                  <a:pt x="2071" y="851"/>
                </a:cubicBezTo>
                <a:cubicBezTo>
                  <a:pt x="1959" y="668"/>
                  <a:pt x="1923" y="474"/>
                  <a:pt x="1959" y="261"/>
                </a:cubicBezTo>
                <a:cubicBezTo>
                  <a:pt x="2001" y="6"/>
                  <a:pt x="1995" y="6"/>
                  <a:pt x="2281" y="36"/>
                </a:cubicBezTo>
                <a:cubicBezTo>
                  <a:pt x="2189" y="202"/>
                  <a:pt x="2087" y="365"/>
                  <a:pt x="2189" y="586"/>
                </a:cubicBezTo>
                <a:cubicBezTo>
                  <a:pt x="2245" y="483"/>
                  <a:pt x="2296" y="394"/>
                  <a:pt x="2344" y="306"/>
                </a:cubicBezTo>
                <a:cubicBezTo>
                  <a:pt x="2399" y="207"/>
                  <a:pt x="2431" y="78"/>
                  <a:pt x="2593" y="126"/>
                </a:cubicBezTo>
                <a:cubicBezTo>
                  <a:pt x="2606" y="131"/>
                  <a:pt x="2631" y="124"/>
                  <a:pt x="2639" y="114"/>
                </a:cubicBezTo>
                <a:cubicBezTo>
                  <a:pt x="2721" y="11"/>
                  <a:pt x="2721" y="8"/>
                  <a:pt x="2833" y="93"/>
                </a:cubicBezTo>
                <a:cubicBezTo>
                  <a:pt x="3176" y="346"/>
                  <a:pt x="3240" y="598"/>
                  <a:pt x="3031" y="971"/>
                </a:cubicBezTo>
                <a:cubicBezTo>
                  <a:pt x="2907" y="1197"/>
                  <a:pt x="2915" y="1405"/>
                  <a:pt x="3048" y="1618"/>
                </a:cubicBezTo>
                <a:cubicBezTo>
                  <a:pt x="3117" y="1732"/>
                  <a:pt x="3191" y="1848"/>
                  <a:pt x="3229" y="1979"/>
                </a:cubicBezTo>
                <a:cubicBezTo>
                  <a:pt x="3277" y="2151"/>
                  <a:pt x="3288" y="2330"/>
                  <a:pt x="3128" y="2442"/>
                </a:cubicBezTo>
                <a:cubicBezTo>
                  <a:pt x="2833" y="2649"/>
                  <a:pt x="2738" y="2937"/>
                  <a:pt x="2728" y="3274"/>
                </a:cubicBezTo>
                <a:cubicBezTo>
                  <a:pt x="2726" y="3338"/>
                  <a:pt x="2705" y="3401"/>
                  <a:pt x="2688" y="3462"/>
                </a:cubicBezTo>
                <a:cubicBezTo>
                  <a:pt x="2675" y="3508"/>
                  <a:pt x="2692" y="3548"/>
                  <a:pt x="2730" y="3565"/>
                </a:cubicBezTo>
                <a:cubicBezTo>
                  <a:pt x="2787" y="3590"/>
                  <a:pt x="2795" y="3534"/>
                  <a:pt x="2810" y="3502"/>
                </a:cubicBezTo>
                <a:cubicBezTo>
                  <a:pt x="2854" y="3411"/>
                  <a:pt x="2886" y="3317"/>
                  <a:pt x="2879" y="3215"/>
                </a:cubicBezTo>
                <a:cubicBezTo>
                  <a:pt x="2871" y="3064"/>
                  <a:pt x="2930" y="2944"/>
                  <a:pt x="3039" y="2840"/>
                </a:cubicBezTo>
                <a:cubicBezTo>
                  <a:pt x="3134" y="2752"/>
                  <a:pt x="3221" y="2657"/>
                  <a:pt x="3313" y="2569"/>
                </a:cubicBezTo>
                <a:cubicBezTo>
                  <a:pt x="3522" y="2364"/>
                  <a:pt x="3555" y="2185"/>
                  <a:pt x="3429" y="1920"/>
                </a:cubicBezTo>
                <a:cubicBezTo>
                  <a:pt x="3366" y="1787"/>
                  <a:pt x="3299" y="1656"/>
                  <a:pt x="3227" y="1530"/>
                </a:cubicBezTo>
                <a:cubicBezTo>
                  <a:pt x="3126" y="1355"/>
                  <a:pt x="3134" y="1184"/>
                  <a:pt x="3225" y="1011"/>
                </a:cubicBezTo>
                <a:cubicBezTo>
                  <a:pt x="3271" y="923"/>
                  <a:pt x="3313" y="832"/>
                  <a:pt x="3366" y="748"/>
                </a:cubicBezTo>
                <a:cubicBezTo>
                  <a:pt x="3478" y="575"/>
                  <a:pt x="3461" y="419"/>
                  <a:pt x="3328" y="266"/>
                </a:cubicBezTo>
                <a:cubicBezTo>
                  <a:pt x="3269" y="196"/>
                  <a:pt x="3218" y="118"/>
                  <a:pt x="3162" y="38"/>
                </a:cubicBezTo>
                <a:cubicBezTo>
                  <a:pt x="3438" y="2"/>
                  <a:pt x="3553" y="86"/>
                  <a:pt x="3608" y="335"/>
                </a:cubicBezTo>
                <a:cubicBezTo>
                  <a:pt x="3657" y="552"/>
                  <a:pt x="3631" y="750"/>
                  <a:pt x="3513" y="942"/>
                </a:cubicBezTo>
                <a:cubicBezTo>
                  <a:pt x="3376" y="1165"/>
                  <a:pt x="3357" y="1391"/>
                  <a:pt x="3541" y="1606"/>
                </a:cubicBezTo>
                <a:cubicBezTo>
                  <a:pt x="3666" y="1752"/>
                  <a:pt x="3733" y="1908"/>
                  <a:pt x="3745" y="2073"/>
                </a:cubicBezTo>
                <a:lnTo>
                  <a:pt x="3745" y="2184"/>
                </a:lnTo>
                <a:close/>
                <a:moveTo>
                  <a:pt x="2239" y="9977"/>
                </a:moveTo>
                <a:cubicBezTo>
                  <a:pt x="2250" y="9964"/>
                  <a:pt x="2262" y="9954"/>
                  <a:pt x="2273" y="9941"/>
                </a:cubicBezTo>
                <a:cubicBezTo>
                  <a:pt x="2481" y="9703"/>
                  <a:pt x="2608" y="9425"/>
                  <a:pt x="2568" y="9109"/>
                </a:cubicBezTo>
                <a:cubicBezTo>
                  <a:pt x="2467" y="8308"/>
                  <a:pt x="1839" y="8017"/>
                  <a:pt x="1159" y="8055"/>
                </a:cubicBezTo>
                <a:cubicBezTo>
                  <a:pt x="950" y="8066"/>
                  <a:pt x="775" y="8180"/>
                  <a:pt x="647" y="8359"/>
                </a:cubicBezTo>
                <a:cubicBezTo>
                  <a:pt x="403" y="8696"/>
                  <a:pt x="373" y="9069"/>
                  <a:pt x="434" y="9465"/>
                </a:cubicBezTo>
                <a:cubicBezTo>
                  <a:pt x="470" y="9695"/>
                  <a:pt x="588" y="9865"/>
                  <a:pt x="786" y="9983"/>
                </a:cubicBezTo>
                <a:cubicBezTo>
                  <a:pt x="988" y="10175"/>
                  <a:pt x="1245" y="10240"/>
                  <a:pt x="1508" y="10295"/>
                </a:cubicBezTo>
                <a:cubicBezTo>
                  <a:pt x="1801" y="10354"/>
                  <a:pt x="2026" y="10240"/>
                  <a:pt x="2205" y="10017"/>
                </a:cubicBezTo>
                <a:cubicBezTo>
                  <a:pt x="2216" y="10002"/>
                  <a:pt x="2229" y="9990"/>
                  <a:pt x="2239" y="9977"/>
                </a:cubicBezTo>
                <a:close/>
                <a:moveTo>
                  <a:pt x="1435" y="11285"/>
                </a:moveTo>
                <a:cubicBezTo>
                  <a:pt x="1436" y="11287"/>
                  <a:pt x="1440" y="11286"/>
                  <a:pt x="1442" y="11287"/>
                </a:cubicBezTo>
                <a:lnTo>
                  <a:pt x="1431" y="11280"/>
                </a:lnTo>
                <a:cubicBezTo>
                  <a:pt x="1432" y="11282"/>
                  <a:pt x="1434" y="11284"/>
                  <a:pt x="1435" y="11285"/>
                </a:cubicBezTo>
                <a:close/>
                <a:moveTo>
                  <a:pt x="1034" y="10748"/>
                </a:moveTo>
                <a:cubicBezTo>
                  <a:pt x="971" y="10847"/>
                  <a:pt x="1005" y="10913"/>
                  <a:pt x="1066" y="10976"/>
                </a:cubicBezTo>
                <a:cubicBezTo>
                  <a:pt x="1172" y="11090"/>
                  <a:pt x="1299" y="11178"/>
                  <a:pt x="1424" y="11270"/>
                </a:cubicBezTo>
                <a:cubicBezTo>
                  <a:pt x="1412" y="11006"/>
                  <a:pt x="1162" y="10930"/>
                  <a:pt x="1034" y="10748"/>
                </a:cubicBezTo>
                <a:close/>
                <a:moveTo>
                  <a:pt x="2804" y="1631"/>
                </a:moveTo>
                <a:cubicBezTo>
                  <a:pt x="2810" y="1629"/>
                  <a:pt x="2814" y="1625"/>
                  <a:pt x="2820" y="1622"/>
                </a:cubicBezTo>
                <a:cubicBezTo>
                  <a:pt x="2813" y="1617"/>
                  <a:pt x="2807" y="1611"/>
                  <a:pt x="2800" y="1604"/>
                </a:cubicBezTo>
                <a:cubicBezTo>
                  <a:pt x="2802" y="1613"/>
                  <a:pt x="2802" y="1622"/>
                  <a:pt x="2804" y="1631"/>
                </a:cubicBezTo>
                <a:close/>
                <a:moveTo>
                  <a:pt x="2755" y="1273"/>
                </a:moveTo>
                <a:cubicBezTo>
                  <a:pt x="2747" y="1209"/>
                  <a:pt x="2709" y="1157"/>
                  <a:pt x="2652" y="1142"/>
                </a:cubicBezTo>
                <a:cubicBezTo>
                  <a:pt x="2585" y="1123"/>
                  <a:pt x="2576" y="1201"/>
                  <a:pt x="2549" y="1239"/>
                </a:cubicBezTo>
                <a:cubicBezTo>
                  <a:pt x="2471" y="1344"/>
                  <a:pt x="2538" y="1452"/>
                  <a:pt x="2551" y="1559"/>
                </a:cubicBezTo>
                <a:cubicBezTo>
                  <a:pt x="2553" y="1568"/>
                  <a:pt x="2582" y="1585"/>
                  <a:pt x="2585" y="1582"/>
                </a:cubicBezTo>
                <a:cubicBezTo>
                  <a:pt x="2664" y="1484"/>
                  <a:pt x="2724" y="1609"/>
                  <a:pt x="2797" y="1600"/>
                </a:cubicBezTo>
                <a:cubicBezTo>
                  <a:pt x="2782" y="1491"/>
                  <a:pt x="2770" y="1382"/>
                  <a:pt x="2755" y="1273"/>
                </a:cubicBezTo>
                <a:close/>
                <a:moveTo>
                  <a:pt x="1624" y="11745"/>
                </a:moveTo>
                <a:cubicBezTo>
                  <a:pt x="1635" y="11757"/>
                  <a:pt x="1647" y="11764"/>
                  <a:pt x="1658" y="11747"/>
                </a:cubicBezTo>
                <a:cubicBezTo>
                  <a:pt x="1660" y="11745"/>
                  <a:pt x="1647" y="11734"/>
                  <a:pt x="1641" y="11728"/>
                </a:cubicBezTo>
                <a:cubicBezTo>
                  <a:pt x="1639" y="11633"/>
                  <a:pt x="1595" y="11568"/>
                  <a:pt x="1515" y="11513"/>
                </a:cubicBezTo>
                <a:cubicBezTo>
                  <a:pt x="1315" y="11374"/>
                  <a:pt x="1123" y="11222"/>
                  <a:pt x="946" y="11049"/>
                </a:cubicBezTo>
                <a:cubicBezTo>
                  <a:pt x="893" y="11119"/>
                  <a:pt x="879" y="11191"/>
                  <a:pt x="940" y="11258"/>
                </a:cubicBezTo>
                <a:cubicBezTo>
                  <a:pt x="1133" y="11469"/>
                  <a:pt x="1336" y="11667"/>
                  <a:pt x="1624" y="11745"/>
                </a:cubicBezTo>
                <a:close/>
                <a:moveTo>
                  <a:pt x="2654" y="4147"/>
                </a:moveTo>
                <a:cubicBezTo>
                  <a:pt x="2656" y="3700"/>
                  <a:pt x="2351" y="3376"/>
                  <a:pt x="1923" y="3369"/>
                </a:cubicBezTo>
                <a:cubicBezTo>
                  <a:pt x="1401" y="3361"/>
                  <a:pt x="1034" y="3694"/>
                  <a:pt x="1037" y="4176"/>
                </a:cubicBezTo>
                <a:cubicBezTo>
                  <a:pt x="1039" y="4581"/>
                  <a:pt x="1449" y="4958"/>
                  <a:pt x="1896" y="4966"/>
                </a:cubicBezTo>
                <a:cubicBezTo>
                  <a:pt x="2321" y="4977"/>
                  <a:pt x="2652" y="4619"/>
                  <a:pt x="2654" y="4147"/>
                </a:cubicBezTo>
                <a:close/>
                <a:moveTo>
                  <a:pt x="624" y="18968"/>
                </a:moveTo>
                <a:cubicBezTo>
                  <a:pt x="613" y="19305"/>
                  <a:pt x="952" y="19779"/>
                  <a:pt x="1548" y="19785"/>
                </a:cubicBezTo>
                <a:cubicBezTo>
                  <a:pt x="1961" y="19790"/>
                  <a:pt x="2418" y="19381"/>
                  <a:pt x="2410" y="18974"/>
                </a:cubicBezTo>
                <a:cubicBezTo>
                  <a:pt x="2399" y="18447"/>
                  <a:pt x="2066" y="18148"/>
                  <a:pt x="1593" y="18112"/>
                </a:cubicBezTo>
                <a:cubicBezTo>
                  <a:pt x="1032" y="18070"/>
                  <a:pt x="638" y="18443"/>
                  <a:pt x="624" y="18968"/>
                </a:cubicBezTo>
                <a:close/>
                <a:moveTo>
                  <a:pt x="1180" y="13736"/>
                </a:moveTo>
                <a:cubicBezTo>
                  <a:pt x="664" y="13732"/>
                  <a:pt x="424" y="14065"/>
                  <a:pt x="409" y="14598"/>
                </a:cubicBezTo>
                <a:cubicBezTo>
                  <a:pt x="401" y="14943"/>
                  <a:pt x="803" y="15333"/>
                  <a:pt x="1154" y="15318"/>
                </a:cubicBezTo>
                <a:cubicBezTo>
                  <a:pt x="1696" y="15297"/>
                  <a:pt x="1925" y="15028"/>
                  <a:pt x="1955" y="14478"/>
                </a:cubicBezTo>
                <a:cubicBezTo>
                  <a:pt x="1978" y="14039"/>
                  <a:pt x="1639" y="13734"/>
                  <a:pt x="1180" y="13736"/>
                </a:cubicBezTo>
                <a:close/>
                <a:moveTo>
                  <a:pt x="1283" y="15940"/>
                </a:moveTo>
                <a:cubicBezTo>
                  <a:pt x="1279" y="16092"/>
                  <a:pt x="1262" y="16250"/>
                  <a:pt x="1359" y="16380"/>
                </a:cubicBezTo>
                <a:cubicBezTo>
                  <a:pt x="1546" y="16631"/>
                  <a:pt x="1553" y="16909"/>
                  <a:pt x="1506" y="17200"/>
                </a:cubicBezTo>
                <a:cubicBezTo>
                  <a:pt x="1477" y="17392"/>
                  <a:pt x="1369" y="17562"/>
                  <a:pt x="1365" y="17758"/>
                </a:cubicBezTo>
                <a:cubicBezTo>
                  <a:pt x="1363" y="17809"/>
                  <a:pt x="1357" y="17878"/>
                  <a:pt x="1426" y="17885"/>
                </a:cubicBezTo>
                <a:cubicBezTo>
                  <a:pt x="1491" y="17889"/>
                  <a:pt x="1593" y="17912"/>
                  <a:pt x="1609" y="17826"/>
                </a:cubicBezTo>
                <a:cubicBezTo>
                  <a:pt x="1673" y="17537"/>
                  <a:pt x="1866" y="17261"/>
                  <a:pt x="1696" y="16947"/>
                </a:cubicBezTo>
                <a:cubicBezTo>
                  <a:pt x="1618" y="16804"/>
                  <a:pt x="1584" y="16637"/>
                  <a:pt x="1656" y="16488"/>
                </a:cubicBezTo>
                <a:cubicBezTo>
                  <a:pt x="1791" y="16205"/>
                  <a:pt x="1784" y="15942"/>
                  <a:pt x="1628" y="15672"/>
                </a:cubicBezTo>
                <a:cubicBezTo>
                  <a:pt x="1576" y="15582"/>
                  <a:pt x="1546" y="15533"/>
                  <a:pt x="1424" y="15554"/>
                </a:cubicBezTo>
                <a:cubicBezTo>
                  <a:pt x="1304" y="15575"/>
                  <a:pt x="1283" y="15632"/>
                  <a:pt x="1283" y="15729"/>
                </a:cubicBezTo>
                <a:lnTo>
                  <a:pt x="1283" y="15940"/>
                </a:lnTo>
                <a:close/>
                <a:moveTo>
                  <a:pt x="2180" y="5110"/>
                </a:moveTo>
                <a:cubicBezTo>
                  <a:pt x="2069" y="5150"/>
                  <a:pt x="2054" y="5209"/>
                  <a:pt x="2031" y="5261"/>
                </a:cubicBezTo>
                <a:cubicBezTo>
                  <a:pt x="1868" y="5609"/>
                  <a:pt x="1930" y="5931"/>
                  <a:pt x="2136" y="6239"/>
                </a:cubicBezTo>
                <a:cubicBezTo>
                  <a:pt x="2203" y="6340"/>
                  <a:pt x="2283" y="6439"/>
                  <a:pt x="2309" y="6561"/>
                </a:cubicBezTo>
                <a:cubicBezTo>
                  <a:pt x="2374" y="6880"/>
                  <a:pt x="2279" y="7149"/>
                  <a:pt x="2050" y="7375"/>
                </a:cubicBezTo>
                <a:cubicBezTo>
                  <a:pt x="1881" y="7541"/>
                  <a:pt x="1788" y="7739"/>
                  <a:pt x="1788" y="7982"/>
                </a:cubicBezTo>
                <a:cubicBezTo>
                  <a:pt x="1883" y="7674"/>
                  <a:pt x="2094" y="7444"/>
                  <a:pt x="2317" y="7234"/>
                </a:cubicBezTo>
                <a:cubicBezTo>
                  <a:pt x="2620" y="6947"/>
                  <a:pt x="2665" y="6639"/>
                  <a:pt x="2479" y="6271"/>
                </a:cubicBezTo>
                <a:cubicBezTo>
                  <a:pt x="2302" y="5912"/>
                  <a:pt x="2081" y="5565"/>
                  <a:pt x="2180" y="5110"/>
                </a:cubicBezTo>
                <a:close/>
                <a:moveTo>
                  <a:pt x="1799" y="5122"/>
                </a:moveTo>
                <a:cubicBezTo>
                  <a:pt x="1751" y="5118"/>
                  <a:pt x="1738" y="5154"/>
                  <a:pt x="1736" y="5200"/>
                </a:cubicBezTo>
                <a:cubicBezTo>
                  <a:pt x="1732" y="5297"/>
                  <a:pt x="1692" y="5379"/>
                  <a:pt x="1641" y="5462"/>
                </a:cubicBezTo>
                <a:cubicBezTo>
                  <a:pt x="1428" y="5794"/>
                  <a:pt x="1441" y="6136"/>
                  <a:pt x="1607" y="6481"/>
                </a:cubicBezTo>
                <a:cubicBezTo>
                  <a:pt x="1668" y="6608"/>
                  <a:pt x="1738" y="6730"/>
                  <a:pt x="1805" y="6854"/>
                </a:cubicBezTo>
                <a:cubicBezTo>
                  <a:pt x="1892" y="7017"/>
                  <a:pt x="1898" y="7170"/>
                  <a:pt x="1791" y="7333"/>
                </a:cubicBezTo>
                <a:cubicBezTo>
                  <a:pt x="1685" y="7493"/>
                  <a:pt x="1586" y="7661"/>
                  <a:pt x="1531" y="7849"/>
                </a:cubicBezTo>
                <a:cubicBezTo>
                  <a:pt x="1521" y="7883"/>
                  <a:pt x="1487" y="7929"/>
                  <a:pt x="1557" y="7944"/>
                </a:cubicBezTo>
                <a:cubicBezTo>
                  <a:pt x="1601" y="7952"/>
                  <a:pt x="1620" y="7927"/>
                  <a:pt x="1630" y="7889"/>
                </a:cubicBezTo>
                <a:cubicBezTo>
                  <a:pt x="1679" y="7718"/>
                  <a:pt x="1788" y="7577"/>
                  <a:pt x="1877" y="7427"/>
                </a:cubicBezTo>
                <a:cubicBezTo>
                  <a:pt x="2109" y="7031"/>
                  <a:pt x="2208" y="6650"/>
                  <a:pt x="1858" y="6252"/>
                </a:cubicBezTo>
                <a:cubicBezTo>
                  <a:pt x="1683" y="6054"/>
                  <a:pt x="1660" y="5794"/>
                  <a:pt x="1746" y="5537"/>
                </a:cubicBezTo>
                <a:cubicBezTo>
                  <a:pt x="1784" y="5426"/>
                  <a:pt x="1818" y="5314"/>
                  <a:pt x="1858" y="5204"/>
                </a:cubicBezTo>
                <a:cubicBezTo>
                  <a:pt x="1877" y="5143"/>
                  <a:pt x="1862" y="5122"/>
                  <a:pt x="1799" y="5122"/>
                </a:cubicBezTo>
                <a:close/>
                <a:moveTo>
                  <a:pt x="1498" y="10832"/>
                </a:moveTo>
                <a:cubicBezTo>
                  <a:pt x="1500" y="11026"/>
                  <a:pt x="1546" y="11153"/>
                  <a:pt x="1628" y="11273"/>
                </a:cubicBezTo>
                <a:cubicBezTo>
                  <a:pt x="1786" y="11505"/>
                  <a:pt x="1881" y="11764"/>
                  <a:pt x="1913" y="12040"/>
                </a:cubicBezTo>
                <a:cubicBezTo>
                  <a:pt x="1957" y="12434"/>
                  <a:pt x="1816" y="12765"/>
                  <a:pt x="1536" y="13039"/>
                </a:cubicBezTo>
                <a:cubicBezTo>
                  <a:pt x="1437" y="13135"/>
                  <a:pt x="1367" y="13245"/>
                  <a:pt x="1355" y="13388"/>
                </a:cubicBezTo>
                <a:cubicBezTo>
                  <a:pt x="1344" y="13492"/>
                  <a:pt x="1424" y="13477"/>
                  <a:pt x="1477" y="13500"/>
                </a:cubicBezTo>
                <a:cubicBezTo>
                  <a:pt x="1540" y="13527"/>
                  <a:pt x="1559" y="13498"/>
                  <a:pt x="1569" y="13441"/>
                </a:cubicBezTo>
                <a:cubicBezTo>
                  <a:pt x="1607" y="13237"/>
                  <a:pt x="1732" y="13081"/>
                  <a:pt x="1862" y="12929"/>
                </a:cubicBezTo>
                <a:cubicBezTo>
                  <a:pt x="1953" y="12826"/>
                  <a:pt x="2001" y="12704"/>
                  <a:pt x="2033" y="12569"/>
                </a:cubicBezTo>
                <a:cubicBezTo>
                  <a:pt x="2113" y="12221"/>
                  <a:pt x="2054" y="11884"/>
                  <a:pt x="1900" y="11576"/>
                </a:cubicBezTo>
                <a:cubicBezTo>
                  <a:pt x="1732" y="11237"/>
                  <a:pt x="1694" y="10900"/>
                  <a:pt x="1767" y="10537"/>
                </a:cubicBezTo>
                <a:cubicBezTo>
                  <a:pt x="1776" y="10497"/>
                  <a:pt x="1805" y="10436"/>
                  <a:pt x="1734" y="10424"/>
                </a:cubicBezTo>
                <a:cubicBezTo>
                  <a:pt x="1677" y="10413"/>
                  <a:pt x="1612" y="10407"/>
                  <a:pt x="1590" y="10485"/>
                </a:cubicBezTo>
                <a:cubicBezTo>
                  <a:pt x="1553" y="10618"/>
                  <a:pt x="1519" y="10748"/>
                  <a:pt x="1498" y="10832"/>
                </a:cubicBezTo>
                <a:close/>
                <a:moveTo>
                  <a:pt x="2113" y="8125"/>
                </a:moveTo>
                <a:cubicBezTo>
                  <a:pt x="2237" y="7784"/>
                  <a:pt x="2446" y="7516"/>
                  <a:pt x="2761" y="7328"/>
                </a:cubicBezTo>
                <a:cubicBezTo>
                  <a:pt x="3058" y="7151"/>
                  <a:pt x="3155" y="6808"/>
                  <a:pt x="3014" y="6494"/>
                </a:cubicBezTo>
                <a:cubicBezTo>
                  <a:pt x="2974" y="6403"/>
                  <a:pt x="2917" y="6323"/>
                  <a:pt x="2858" y="6241"/>
                </a:cubicBezTo>
                <a:cubicBezTo>
                  <a:pt x="2585" y="5862"/>
                  <a:pt x="2366" y="5466"/>
                  <a:pt x="2576" y="4977"/>
                </a:cubicBezTo>
                <a:cubicBezTo>
                  <a:pt x="2578" y="4973"/>
                  <a:pt x="2563" y="4962"/>
                  <a:pt x="2557" y="4954"/>
                </a:cubicBezTo>
                <a:cubicBezTo>
                  <a:pt x="2481" y="4979"/>
                  <a:pt x="2452" y="5034"/>
                  <a:pt x="2437" y="5110"/>
                </a:cubicBezTo>
                <a:cubicBezTo>
                  <a:pt x="2389" y="5367"/>
                  <a:pt x="2382" y="5617"/>
                  <a:pt x="2505" y="5862"/>
                </a:cubicBezTo>
                <a:cubicBezTo>
                  <a:pt x="2578" y="6009"/>
                  <a:pt x="2660" y="6148"/>
                  <a:pt x="2747" y="6288"/>
                </a:cubicBezTo>
                <a:cubicBezTo>
                  <a:pt x="2991" y="6675"/>
                  <a:pt x="2962" y="6934"/>
                  <a:pt x="2641" y="7261"/>
                </a:cubicBezTo>
                <a:cubicBezTo>
                  <a:pt x="2494" y="7411"/>
                  <a:pt x="2344" y="7558"/>
                  <a:pt x="2195" y="7706"/>
                </a:cubicBezTo>
                <a:cubicBezTo>
                  <a:pt x="2128" y="7771"/>
                  <a:pt x="2073" y="7845"/>
                  <a:pt x="2029" y="7929"/>
                </a:cubicBezTo>
                <a:cubicBezTo>
                  <a:pt x="1965" y="8043"/>
                  <a:pt x="1989" y="8104"/>
                  <a:pt x="2113" y="8125"/>
                </a:cubicBezTo>
                <a:close/>
                <a:moveTo>
                  <a:pt x="1940" y="16753"/>
                </a:moveTo>
                <a:cubicBezTo>
                  <a:pt x="1942" y="16559"/>
                  <a:pt x="2003" y="16389"/>
                  <a:pt x="2083" y="16224"/>
                </a:cubicBezTo>
                <a:cubicBezTo>
                  <a:pt x="2144" y="16100"/>
                  <a:pt x="2178" y="15972"/>
                  <a:pt x="2102" y="15839"/>
                </a:cubicBezTo>
                <a:cubicBezTo>
                  <a:pt x="2031" y="15712"/>
                  <a:pt x="1921" y="15609"/>
                  <a:pt x="1879" y="15464"/>
                </a:cubicBezTo>
                <a:cubicBezTo>
                  <a:pt x="1871" y="15432"/>
                  <a:pt x="1845" y="15415"/>
                  <a:pt x="1812" y="15428"/>
                </a:cubicBezTo>
                <a:cubicBezTo>
                  <a:pt x="1778" y="15441"/>
                  <a:pt x="1769" y="15470"/>
                  <a:pt x="1780" y="15500"/>
                </a:cubicBezTo>
                <a:cubicBezTo>
                  <a:pt x="1795" y="15544"/>
                  <a:pt x="1816" y="15586"/>
                  <a:pt x="1837" y="15628"/>
                </a:cubicBezTo>
                <a:cubicBezTo>
                  <a:pt x="1984" y="15915"/>
                  <a:pt x="2014" y="16205"/>
                  <a:pt x="1862" y="16500"/>
                </a:cubicBezTo>
                <a:cubicBezTo>
                  <a:pt x="1793" y="16635"/>
                  <a:pt x="1809" y="16770"/>
                  <a:pt x="1868" y="16905"/>
                </a:cubicBezTo>
                <a:cubicBezTo>
                  <a:pt x="1974" y="17143"/>
                  <a:pt x="2001" y="17390"/>
                  <a:pt x="1906" y="17638"/>
                </a:cubicBezTo>
                <a:cubicBezTo>
                  <a:pt x="1881" y="17704"/>
                  <a:pt x="1841" y="17763"/>
                  <a:pt x="1814" y="17826"/>
                </a:cubicBezTo>
                <a:cubicBezTo>
                  <a:pt x="1799" y="17860"/>
                  <a:pt x="1801" y="17895"/>
                  <a:pt x="1843" y="17912"/>
                </a:cubicBezTo>
                <a:cubicBezTo>
                  <a:pt x="1875" y="17925"/>
                  <a:pt x="1898" y="17908"/>
                  <a:pt x="1915" y="17878"/>
                </a:cubicBezTo>
                <a:cubicBezTo>
                  <a:pt x="1986" y="17765"/>
                  <a:pt x="2060" y="17653"/>
                  <a:pt x="2117" y="17531"/>
                </a:cubicBezTo>
                <a:cubicBezTo>
                  <a:pt x="2189" y="17373"/>
                  <a:pt x="2197" y="17234"/>
                  <a:pt x="2071" y="17095"/>
                </a:cubicBezTo>
                <a:cubicBezTo>
                  <a:pt x="1984" y="17000"/>
                  <a:pt x="1932" y="16882"/>
                  <a:pt x="1940" y="16753"/>
                </a:cubicBezTo>
                <a:close/>
                <a:moveTo>
                  <a:pt x="1005" y="17602"/>
                </a:moveTo>
                <a:cubicBezTo>
                  <a:pt x="986" y="17718"/>
                  <a:pt x="1051" y="17817"/>
                  <a:pt x="1121" y="17912"/>
                </a:cubicBezTo>
                <a:cubicBezTo>
                  <a:pt x="1142" y="17942"/>
                  <a:pt x="1169" y="17965"/>
                  <a:pt x="1209" y="17948"/>
                </a:cubicBezTo>
                <a:cubicBezTo>
                  <a:pt x="1241" y="17935"/>
                  <a:pt x="1253" y="17910"/>
                  <a:pt x="1243" y="17878"/>
                </a:cubicBezTo>
                <a:cubicBezTo>
                  <a:pt x="1169" y="17636"/>
                  <a:pt x="1262" y="17419"/>
                  <a:pt x="1340" y="17200"/>
                </a:cubicBezTo>
                <a:cubicBezTo>
                  <a:pt x="1424" y="16964"/>
                  <a:pt x="1401" y="16739"/>
                  <a:pt x="1247" y="16536"/>
                </a:cubicBezTo>
                <a:cubicBezTo>
                  <a:pt x="1167" y="16431"/>
                  <a:pt x="1127" y="16311"/>
                  <a:pt x="1102" y="16184"/>
                </a:cubicBezTo>
                <a:cubicBezTo>
                  <a:pt x="1066" y="16010"/>
                  <a:pt x="1064" y="15837"/>
                  <a:pt x="1091" y="15662"/>
                </a:cubicBezTo>
                <a:cubicBezTo>
                  <a:pt x="1098" y="15622"/>
                  <a:pt x="1114" y="15578"/>
                  <a:pt x="1053" y="15565"/>
                </a:cubicBezTo>
                <a:cubicBezTo>
                  <a:pt x="1013" y="15559"/>
                  <a:pt x="982" y="15571"/>
                  <a:pt x="975" y="15613"/>
                </a:cubicBezTo>
                <a:cubicBezTo>
                  <a:pt x="935" y="15885"/>
                  <a:pt x="881" y="16165"/>
                  <a:pt x="1068" y="16406"/>
                </a:cubicBezTo>
                <a:cubicBezTo>
                  <a:pt x="1304" y="16705"/>
                  <a:pt x="1321" y="17008"/>
                  <a:pt x="1098" y="17316"/>
                </a:cubicBezTo>
                <a:cubicBezTo>
                  <a:pt x="1037" y="17402"/>
                  <a:pt x="994" y="17487"/>
                  <a:pt x="1005" y="17602"/>
                </a:cubicBezTo>
                <a:close/>
                <a:moveTo>
                  <a:pt x="2361" y="2029"/>
                </a:moveTo>
                <a:cubicBezTo>
                  <a:pt x="2711" y="1827"/>
                  <a:pt x="2764" y="2078"/>
                  <a:pt x="2854" y="2271"/>
                </a:cubicBezTo>
                <a:cubicBezTo>
                  <a:pt x="2856" y="2278"/>
                  <a:pt x="2858" y="2282"/>
                  <a:pt x="2863" y="2286"/>
                </a:cubicBezTo>
                <a:cubicBezTo>
                  <a:pt x="2888" y="2322"/>
                  <a:pt x="2886" y="2392"/>
                  <a:pt x="2934" y="2396"/>
                </a:cubicBezTo>
                <a:cubicBezTo>
                  <a:pt x="2991" y="2400"/>
                  <a:pt x="3014" y="2335"/>
                  <a:pt x="3039" y="2290"/>
                </a:cubicBezTo>
                <a:cubicBezTo>
                  <a:pt x="3075" y="2229"/>
                  <a:pt x="3079" y="2162"/>
                  <a:pt x="3065" y="2088"/>
                </a:cubicBezTo>
                <a:cubicBezTo>
                  <a:pt x="3033" y="1945"/>
                  <a:pt x="2919" y="1884"/>
                  <a:pt x="2816" y="1808"/>
                </a:cubicBezTo>
                <a:cubicBezTo>
                  <a:pt x="2667" y="1696"/>
                  <a:pt x="2589" y="1703"/>
                  <a:pt x="2471" y="1844"/>
                </a:cubicBezTo>
                <a:cubicBezTo>
                  <a:pt x="2435" y="1886"/>
                  <a:pt x="2416" y="1934"/>
                  <a:pt x="2361" y="2029"/>
                </a:cubicBezTo>
                <a:close/>
                <a:moveTo>
                  <a:pt x="2625" y="2699"/>
                </a:moveTo>
                <a:cubicBezTo>
                  <a:pt x="2648" y="2678"/>
                  <a:pt x="2662" y="2670"/>
                  <a:pt x="2675" y="2657"/>
                </a:cubicBezTo>
                <a:cubicBezTo>
                  <a:pt x="2814" y="2516"/>
                  <a:pt x="2785" y="2225"/>
                  <a:pt x="2620" y="2113"/>
                </a:cubicBezTo>
                <a:cubicBezTo>
                  <a:pt x="2561" y="2073"/>
                  <a:pt x="2176" y="2191"/>
                  <a:pt x="2102" y="2274"/>
                </a:cubicBezTo>
                <a:cubicBezTo>
                  <a:pt x="2418" y="2286"/>
                  <a:pt x="2418" y="2286"/>
                  <a:pt x="2625" y="2699"/>
                </a:cubicBezTo>
                <a:close/>
                <a:moveTo>
                  <a:pt x="2561" y="3249"/>
                </a:moveTo>
                <a:cubicBezTo>
                  <a:pt x="2635" y="3007"/>
                  <a:pt x="2511" y="2832"/>
                  <a:pt x="2448" y="2644"/>
                </a:cubicBezTo>
                <a:cubicBezTo>
                  <a:pt x="2330" y="2295"/>
                  <a:pt x="2361" y="2413"/>
                  <a:pt x="2050" y="2419"/>
                </a:cubicBezTo>
                <a:cubicBezTo>
                  <a:pt x="1938" y="2421"/>
                  <a:pt x="1932" y="2520"/>
                  <a:pt x="1942" y="2583"/>
                </a:cubicBezTo>
                <a:cubicBezTo>
                  <a:pt x="1955" y="2657"/>
                  <a:pt x="2026" y="2609"/>
                  <a:pt x="2071" y="2596"/>
                </a:cubicBezTo>
                <a:cubicBezTo>
                  <a:pt x="2233" y="2543"/>
                  <a:pt x="2313" y="2592"/>
                  <a:pt x="2353" y="2762"/>
                </a:cubicBezTo>
                <a:cubicBezTo>
                  <a:pt x="2389" y="2925"/>
                  <a:pt x="2456" y="3083"/>
                  <a:pt x="2561" y="3249"/>
                </a:cubicBezTo>
                <a:close/>
                <a:moveTo>
                  <a:pt x="1915" y="13232"/>
                </a:moveTo>
                <a:cubicBezTo>
                  <a:pt x="1974" y="13235"/>
                  <a:pt x="2528" y="13043"/>
                  <a:pt x="2563" y="13007"/>
                </a:cubicBezTo>
                <a:cubicBezTo>
                  <a:pt x="2620" y="12948"/>
                  <a:pt x="2593" y="12876"/>
                  <a:pt x="2589" y="12807"/>
                </a:cubicBezTo>
                <a:cubicBezTo>
                  <a:pt x="2587" y="12773"/>
                  <a:pt x="2570" y="12760"/>
                  <a:pt x="2532" y="12760"/>
                </a:cubicBezTo>
                <a:cubicBezTo>
                  <a:pt x="2319" y="12765"/>
                  <a:pt x="1991" y="13013"/>
                  <a:pt x="1915" y="13232"/>
                </a:cubicBezTo>
                <a:close/>
                <a:moveTo>
                  <a:pt x="2959" y="657"/>
                </a:moveTo>
                <a:cubicBezTo>
                  <a:pt x="2978" y="497"/>
                  <a:pt x="2978" y="497"/>
                  <a:pt x="2755" y="360"/>
                </a:cubicBezTo>
                <a:cubicBezTo>
                  <a:pt x="2542" y="232"/>
                  <a:pt x="2530" y="234"/>
                  <a:pt x="2416" y="445"/>
                </a:cubicBezTo>
                <a:cubicBezTo>
                  <a:pt x="2372" y="527"/>
                  <a:pt x="2332" y="611"/>
                  <a:pt x="2288" y="691"/>
                </a:cubicBezTo>
                <a:cubicBezTo>
                  <a:pt x="2252" y="761"/>
                  <a:pt x="2252" y="820"/>
                  <a:pt x="2332" y="874"/>
                </a:cubicBezTo>
                <a:cubicBezTo>
                  <a:pt x="2378" y="773"/>
                  <a:pt x="2424" y="681"/>
                  <a:pt x="2460" y="584"/>
                </a:cubicBezTo>
                <a:cubicBezTo>
                  <a:pt x="2509" y="451"/>
                  <a:pt x="2589" y="432"/>
                  <a:pt x="2702" y="504"/>
                </a:cubicBezTo>
                <a:cubicBezTo>
                  <a:pt x="2780" y="554"/>
                  <a:pt x="2863" y="598"/>
                  <a:pt x="2959" y="657"/>
                </a:cubicBezTo>
                <a:close/>
                <a:moveTo>
                  <a:pt x="2599" y="10961"/>
                </a:moveTo>
                <a:cubicBezTo>
                  <a:pt x="2589" y="10965"/>
                  <a:pt x="2576" y="10967"/>
                  <a:pt x="2568" y="10974"/>
                </a:cubicBezTo>
                <a:cubicBezTo>
                  <a:pt x="2401" y="11094"/>
                  <a:pt x="2216" y="11180"/>
                  <a:pt x="2037" y="11281"/>
                </a:cubicBezTo>
                <a:cubicBezTo>
                  <a:pt x="2001" y="11300"/>
                  <a:pt x="1965" y="11326"/>
                  <a:pt x="1989" y="11378"/>
                </a:cubicBezTo>
                <a:cubicBezTo>
                  <a:pt x="2010" y="11427"/>
                  <a:pt x="2047" y="11431"/>
                  <a:pt x="2090" y="11418"/>
                </a:cubicBezTo>
                <a:cubicBezTo>
                  <a:pt x="2285" y="11357"/>
                  <a:pt x="2464" y="11256"/>
                  <a:pt x="2650" y="11167"/>
                </a:cubicBezTo>
                <a:cubicBezTo>
                  <a:pt x="2711" y="11138"/>
                  <a:pt x="2688" y="11090"/>
                  <a:pt x="2669" y="11047"/>
                </a:cubicBezTo>
                <a:cubicBezTo>
                  <a:pt x="2654" y="11014"/>
                  <a:pt x="2660" y="10959"/>
                  <a:pt x="2599" y="10961"/>
                </a:cubicBezTo>
                <a:close/>
                <a:moveTo>
                  <a:pt x="2776" y="1054"/>
                </a:moveTo>
                <a:cubicBezTo>
                  <a:pt x="2820" y="969"/>
                  <a:pt x="2846" y="910"/>
                  <a:pt x="2879" y="858"/>
                </a:cubicBezTo>
                <a:cubicBezTo>
                  <a:pt x="2924" y="790"/>
                  <a:pt x="2879" y="761"/>
                  <a:pt x="2831" y="738"/>
                </a:cubicBezTo>
                <a:cubicBezTo>
                  <a:pt x="2753" y="700"/>
                  <a:pt x="2652" y="577"/>
                  <a:pt x="2597" y="647"/>
                </a:cubicBezTo>
                <a:cubicBezTo>
                  <a:pt x="2502" y="769"/>
                  <a:pt x="2412" y="921"/>
                  <a:pt x="2441" y="1134"/>
                </a:cubicBezTo>
                <a:cubicBezTo>
                  <a:pt x="2545" y="990"/>
                  <a:pt x="2629" y="856"/>
                  <a:pt x="2776" y="1054"/>
                </a:cubicBezTo>
                <a:close/>
                <a:moveTo>
                  <a:pt x="2500" y="13182"/>
                </a:moveTo>
                <a:cubicBezTo>
                  <a:pt x="2260" y="13270"/>
                  <a:pt x="2020" y="13357"/>
                  <a:pt x="1780" y="13452"/>
                </a:cubicBezTo>
                <a:cubicBezTo>
                  <a:pt x="1742" y="13466"/>
                  <a:pt x="1736" y="13517"/>
                  <a:pt x="1744" y="13561"/>
                </a:cubicBezTo>
                <a:cubicBezTo>
                  <a:pt x="1751" y="13591"/>
                  <a:pt x="1772" y="13595"/>
                  <a:pt x="1797" y="13586"/>
                </a:cubicBezTo>
                <a:cubicBezTo>
                  <a:pt x="2026" y="13502"/>
                  <a:pt x="2254" y="13411"/>
                  <a:pt x="2494" y="13361"/>
                </a:cubicBezTo>
                <a:cubicBezTo>
                  <a:pt x="2540" y="13350"/>
                  <a:pt x="2557" y="13266"/>
                  <a:pt x="2555" y="13207"/>
                </a:cubicBezTo>
                <a:cubicBezTo>
                  <a:pt x="2553" y="13178"/>
                  <a:pt x="2526" y="13173"/>
                  <a:pt x="2500" y="13182"/>
                </a:cubicBezTo>
                <a:close/>
                <a:moveTo>
                  <a:pt x="1898" y="10885"/>
                </a:moveTo>
                <a:cubicBezTo>
                  <a:pt x="2081" y="10828"/>
                  <a:pt x="2216" y="10691"/>
                  <a:pt x="2374" y="10599"/>
                </a:cubicBezTo>
                <a:cubicBezTo>
                  <a:pt x="2439" y="10559"/>
                  <a:pt x="2439" y="10523"/>
                  <a:pt x="2399" y="10460"/>
                </a:cubicBezTo>
                <a:cubicBezTo>
                  <a:pt x="2351" y="10382"/>
                  <a:pt x="2311" y="10413"/>
                  <a:pt x="2260" y="10449"/>
                </a:cubicBezTo>
                <a:cubicBezTo>
                  <a:pt x="2170" y="10512"/>
                  <a:pt x="2079" y="10577"/>
                  <a:pt x="1984" y="10632"/>
                </a:cubicBezTo>
                <a:cubicBezTo>
                  <a:pt x="1881" y="10691"/>
                  <a:pt x="1852" y="10769"/>
                  <a:pt x="1898" y="10885"/>
                </a:cubicBezTo>
                <a:close/>
                <a:moveTo>
                  <a:pt x="2492" y="10689"/>
                </a:moveTo>
                <a:cubicBezTo>
                  <a:pt x="2486" y="10689"/>
                  <a:pt x="2479" y="10689"/>
                  <a:pt x="2475" y="10691"/>
                </a:cubicBezTo>
                <a:cubicBezTo>
                  <a:pt x="2294" y="10818"/>
                  <a:pt x="2109" y="10940"/>
                  <a:pt x="1913" y="11045"/>
                </a:cubicBezTo>
                <a:cubicBezTo>
                  <a:pt x="1877" y="11064"/>
                  <a:pt x="1892" y="11108"/>
                  <a:pt x="1911" y="11140"/>
                </a:cubicBezTo>
                <a:cubicBezTo>
                  <a:pt x="1930" y="11174"/>
                  <a:pt x="1959" y="11167"/>
                  <a:pt x="1986" y="11155"/>
                </a:cubicBezTo>
                <a:cubicBezTo>
                  <a:pt x="2174" y="11062"/>
                  <a:pt x="2361" y="10963"/>
                  <a:pt x="2532" y="10839"/>
                </a:cubicBezTo>
                <a:cubicBezTo>
                  <a:pt x="2566" y="10813"/>
                  <a:pt x="2568" y="10782"/>
                  <a:pt x="2551" y="10746"/>
                </a:cubicBezTo>
                <a:cubicBezTo>
                  <a:pt x="2538" y="10719"/>
                  <a:pt x="2526" y="10693"/>
                  <a:pt x="2492" y="10689"/>
                </a:cubicBezTo>
                <a:close/>
                <a:moveTo>
                  <a:pt x="2410" y="3277"/>
                </a:moveTo>
                <a:cubicBezTo>
                  <a:pt x="2349" y="3129"/>
                  <a:pt x="2273" y="2996"/>
                  <a:pt x="2243" y="2853"/>
                </a:cubicBezTo>
                <a:cubicBezTo>
                  <a:pt x="2205" y="2682"/>
                  <a:pt x="2121" y="2714"/>
                  <a:pt x="2005" y="2750"/>
                </a:cubicBezTo>
                <a:cubicBezTo>
                  <a:pt x="1927" y="2773"/>
                  <a:pt x="1923" y="2815"/>
                  <a:pt x="1938" y="2880"/>
                </a:cubicBezTo>
                <a:cubicBezTo>
                  <a:pt x="1955" y="2950"/>
                  <a:pt x="1984" y="2982"/>
                  <a:pt x="2060" y="2950"/>
                </a:cubicBezTo>
                <a:cubicBezTo>
                  <a:pt x="2180" y="2899"/>
                  <a:pt x="2224" y="2958"/>
                  <a:pt x="2248" y="3074"/>
                </a:cubicBezTo>
                <a:cubicBezTo>
                  <a:pt x="2264" y="3156"/>
                  <a:pt x="2269" y="3264"/>
                  <a:pt x="2410" y="3277"/>
                </a:cubicBezTo>
                <a:close/>
                <a:moveTo>
                  <a:pt x="2648" y="11317"/>
                </a:moveTo>
                <a:cubicBezTo>
                  <a:pt x="2473" y="11395"/>
                  <a:pt x="2298" y="11471"/>
                  <a:pt x="2125" y="11553"/>
                </a:cubicBezTo>
                <a:cubicBezTo>
                  <a:pt x="2071" y="11578"/>
                  <a:pt x="2092" y="11633"/>
                  <a:pt x="2113" y="11675"/>
                </a:cubicBezTo>
                <a:cubicBezTo>
                  <a:pt x="2140" y="11726"/>
                  <a:pt x="2182" y="11707"/>
                  <a:pt x="2218" y="11690"/>
                </a:cubicBezTo>
                <a:cubicBezTo>
                  <a:pt x="2332" y="11631"/>
                  <a:pt x="2441" y="11568"/>
                  <a:pt x="2555" y="11511"/>
                </a:cubicBezTo>
                <a:cubicBezTo>
                  <a:pt x="2614" y="11481"/>
                  <a:pt x="2667" y="11448"/>
                  <a:pt x="2690" y="11382"/>
                </a:cubicBezTo>
                <a:cubicBezTo>
                  <a:pt x="2705" y="11342"/>
                  <a:pt x="2705" y="11311"/>
                  <a:pt x="2648" y="11317"/>
                </a:cubicBezTo>
                <a:close/>
                <a:moveTo>
                  <a:pt x="1161" y="11675"/>
                </a:moveTo>
                <a:cubicBezTo>
                  <a:pt x="1201" y="11907"/>
                  <a:pt x="1397" y="11966"/>
                  <a:pt x="1569" y="12046"/>
                </a:cubicBezTo>
                <a:cubicBezTo>
                  <a:pt x="1607" y="12063"/>
                  <a:pt x="1670" y="12122"/>
                  <a:pt x="1704" y="12048"/>
                </a:cubicBezTo>
                <a:cubicBezTo>
                  <a:pt x="1734" y="11983"/>
                  <a:pt x="1685" y="11941"/>
                  <a:pt x="1626" y="11913"/>
                </a:cubicBezTo>
                <a:cubicBezTo>
                  <a:pt x="1470" y="11840"/>
                  <a:pt x="1306" y="11779"/>
                  <a:pt x="1161" y="11675"/>
                </a:cubicBezTo>
                <a:close/>
                <a:moveTo>
                  <a:pt x="1285" y="12369"/>
                </a:moveTo>
                <a:cubicBezTo>
                  <a:pt x="1283" y="12514"/>
                  <a:pt x="1336" y="12615"/>
                  <a:pt x="1405" y="12710"/>
                </a:cubicBezTo>
                <a:cubicBezTo>
                  <a:pt x="1430" y="12746"/>
                  <a:pt x="1456" y="12807"/>
                  <a:pt x="1508" y="12784"/>
                </a:cubicBezTo>
                <a:cubicBezTo>
                  <a:pt x="1580" y="12754"/>
                  <a:pt x="1628" y="12689"/>
                  <a:pt x="1649" y="12615"/>
                </a:cubicBezTo>
                <a:cubicBezTo>
                  <a:pt x="1666" y="12552"/>
                  <a:pt x="1605" y="12541"/>
                  <a:pt x="1569" y="12520"/>
                </a:cubicBezTo>
                <a:cubicBezTo>
                  <a:pt x="1481" y="12472"/>
                  <a:pt x="1395" y="12427"/>
                  <a:pt x="1285" y="12369"/>
                </a:cubicBezTo>
                <a:close/>
                <a:moveTo>
                  <a:pt x="2172" y="12744"/>
                </a:moveTo>
                <a:cubicBezTo>
                  <a:pt x="2275" y="12739"/>
                  <a:pt x="2344" y="12680"/>
                  <a:pt x="2427" y="12661"/>
                </a:cubicBezTo>
                <a:cubicBezTo>
                  <a:pt x="2570" y="12628"/>
                  <a:pt x="2536" y="12537"/>
                  <a:pt x="2502" y="12451"/>
                </a:cubicBezTo>
                <a:cubicBezTo>
                  <a:pt x="2458" y="12335"/>
                  <a:pt x="2391" y="12423"/>
                  <a:pt x="2334" y="12440"/>
                </a:cubicBezTo>
                <a:cubicBezTo>
                  <a:pt x="2178" y="12486"/>
                  <a:pt x="2203" y="12623"/>
                  <a:pt x="2172" y="12744"/>
                </a:cubicBezTo>
                <a:close/>
                <a:moveTo>
                  <a:pt x="1862" y="13709"/>
                </a:moveTo>
                <a:cubicBezTo>
                  <a:pt x="2007" y="13886"/>
                  <a:pt x="2256" y="13801"/>
                  <a:pt x="2391" y="13532"/>
                </a:cubicBezTo>
                <a:cubicBezTo>
                  <a:pt x="2205" y="13559"/>
                  <a:pt x="2045" y="13633"/>
                  <a:pt x="1862" y="13709"/>
                </a:cubicBezTo>
                <a:close/>
                <a:moveTo>
                  <a:pt x="1277" y="12076"/>
                </a:moveTo>
                <a:cubicBezTo>
                  <a:pt x="1315" y="12267"/>
                  <a:pt x="1456" y="12318"/>
                  <a:pt x="1586" y="12377"/>
                </a:cubicBezTo>
                <a:cubicBezTo>
                  <a:pt x="1630" y="12396"/>
                  <a:pt x="1692" y="12465"/>
                  <a:pt x="1725" y="12369"/>
                </a:cubicBezTo>
                <a:cubicBezTo>
                  <a:pt x="1748" y="12305"/>
                  <a:pt x="1740" y="12244"/>
                  <a:pt x="1658" y="12217"/>
                </a:cubicBezTo>
                <a:cubicBezTo>
                  <a:pt x="1538" y="12177"/>
                  <a:pt x="1422" y="12128"/>
                  <a:pt x="1277" y="12076"/>
                </a:cubicBezTo>
                <a:close/>
                <a:moveTo>
                  <a:pt x="1336" y="10849"/>
                </a:moveTo>
                <a:cubicBezTo>
                  <a:pt x="1458" y="10693"/>
                  <a:pt x="1325" y="10622"/>
                  <a:pt x="1239" y="10535"/>
                </a:cubicBezTo>
                <a:cubicBezTo>
                  <a:pt x="1207" y="10504"/>
                  <a:pt x="1176" y="10485"/>
                  <a:pt x="1136" y="10527"/>
                </a:cubicBezTo>
                <a:cubicBezTo>
                  <a:pt x="1102" y="10561"/>
                  <a:pt x="1091" y="10596"/>
                  <a:pt x="1123" y="10634"/>
                </a:cubicBezTo>
                <a:cubicBezTo>
                  <a:pt x="1184" y="10708"/>
                  <a:pt x="1228" y="10799"/>
                  <a:pt x="1336" y="10849"/>
                </a:cubicBezTo>
                <a:close/>
                <a:moveTo>
                  <a:pt x="1203" y="12651"/>
                </a:moveTo>
                <a:cubicBezTo>
                  <a:pt x="1093" y="12765"/>
                  <a:pt x="1169" y="12853"/>
                  <a:pt x="1216" y="12944"/>
                </a:cubicBezTo>
                <a:cubicBezTo>
                  <a:pt x="1235" y="12980"/>
                  <a:pt x="1243" y="13049"/>
                  <a:pt x="1308" y="12992"/>
                </a:cubicBezTo>
                <a:cubicBezTo>
                  <a:pt x="1344" y="12961"/>
                  <a:pt x="1397" y="12927"/>
                  <a:pt x="1350" y="12864"/>
                </a:cubicBezTo>
                <a:cubicBezTo>
                  <a:pt x="1304" y="12798"/>
                  <a:pt x="1260" y="12733"/>
                  <a:pt x="1203" y="12651"/>
                </a:cubicBezTo>
                <a:close/>
                <a:moveTo>
                  <a:pt x="1902" y="10544"/>
                </a:moveTo>
                <a:cubicBezTo>
                  <a:pt x="2024" y="10457"/>
                  <a:pt x="2125" y="10388"/>
                  <a:pt x="2224" y="10316"/>
                </a:cubicBezTo>
                <a:cubicBezTo>
                  <a:pt x="2248" y="10299"/>
                  <a:pt x="2271" y="10276"/>
                  <a:pt x="2252" y="10242"/>
                </a:cubicBezTo>
                <a:cubicBezTo>
                  <a:pt x="2241" y="10221"/>
                  <a:pt x="2220" y="10211"/>
                  <a:pt x="2193" y="10215"/>
                </a:cubicBezTo>
                <a:cubicBezTo>
                  <a:pt x="2090" y="10226"/>
                  <a:pt x="1917" y="10401"/>
                  <a:pt x="1902" y="10544"/>
                </a:cubicBezTo>
                <a:close/>
                <a:moveTo>
                  <a:pt x="2488" y="11701"/>
                </a:moveTo>
                <a:cubicBezTo>
                  <a:pt x="2382" y="11753"/>
                  <a:pt x="2313" y="11789"/>
                  <a:pt x="2241" y="11825"/>
                </a:cubicBezTo>
                <a:cubicBezTo>
                  <a:pt x="2186" y="11852"/>
                  <a:pt x="2189" y="11899"/>
                  <a:pt x="2210" y="11945"/>
                </a:cubicBezTo>
                <a:cubicBezTo>
                  <a:pt x="2237" y="12006"/>
                  <a:pt x="2283" y="11985"/>
                  <a:pt x="2328" y="11968"/>
                </a:cubicBezTo>
                <a:cubicBezTo>
                  <a:pt x="2429" y="11930"/>
                  <a:pt x="2454" y="11840"/>
                  <a:pt x="2488" y="11701"/>
                </a:cubicBezTo>
                <a:close/>
                <a:moveTo>
                  <a:pt x="1047" y="12921"/>
                </a:moveTo>
                <a:cubicBezTo>
                  <a:pt x="1022" y="12940"/>
                  <a:pt x="1011" y="12946"/>
                  <a:pt x="1005" y="12954"/>
                </a:cubicBezTo>
                <a:cubicBezTo>
                  <a:pt x="929" y="13034"/>
                  <a:pt x="935" y="13108"/>
                  <a:pt x="1026" y="13169"/>
                </a:cubicBezTo>
                <a:cubicBezTo>
                  <a:pt x="1070" y="13199"/>
                  <a:pt x="1119" y="13281"/>
                  <a:pt x="1167" y="13220"/>
                </a:cubicBezTo>
                <a:cubicBezTo>
                  <a:pt x="1226" y="13146"/>
                  <a:pt x="1129" y="13087"/>
                  <a:pt x="1104" y="13022"/>
                </a:cubicBezTo>
                <a:cubicBezTo>
                  <a:pt x="1091" y="12990"/>
                  <a:pt x="1072" y="12963"/>
                  <a:pt x="1047" y="12921"/>
                </a:cubicBezTo>
                <a:close/>
                <a:moveTo>
                  <a:pt x="1146" y="13433"/>
                </a:moveTo>
                <a:cubicBezTo>
                  <a:pt x="1072" y="13361"/>
                  <a:pt x="1009" y="13285"/>
                  <a:pt x="904" y="13256"/>
                </a:cubicBezTo>
                <a:cubicBezTo>
                  <a:pt x="906" y="13496"/>
                  <a:pt x="938" y="13519"/>
                  <a:pt x="1146" y="13433"/>
                </a:cubicBezTo>
                <a:close/>
                <a:moveTo>
                  <a:pt x="2256" y="12333"/>
                </a:moveTo>
                <a:cubicBezTo>
                  <a:pt x="2338" y="12291"/>
                  <a:pt x="2443" y="12286"/>
                  <a:pt x="2410" y="12149"/>
                </a:cubicBezTo>
                <a:cubicBezTo>
                  <a:pt x="2401" y="12109"/>
                  <a:pt x="2391" y="12090"/>
                  <a:pt x="2344" y="12103"/>
                </a:cubicBezTo>
                <a:cubicBezTo>
                  <a:pt x="2222" y="12139"/>
                  <a:pt x="2222" y="12221"/>
                  <a:pt x="2256" y="12333"/>
                </a:cubicBezTo>
                <a:close/>
                <a:moveTo>
                  <a:pt x="1871" y="13268"/>
                </a:moveTo>
                <a:lnTo>
                  <a:pt x="1877" y="13260"/>
                </a:lnTo>
                <a:lnTo>
                  <a:pt x="1866" y="13260"/>
                </a:lnTo>
                <a:lnTo>
                  <a:pt x="1871" y="13268"/>
                </a:lnTo>
                <a:close/>
                <a:moveTo>
                  <a:pt x="1015" y="6690"/>
                </a:moveTo>
                <a:cubicBezTo>
                  <a:pt x="1009" y="6583"/>
                  <a:pt x="1089" y="6555"/>
                  <a:pt x="1176" y="6545"/>
                </a:cubicBezTo>
                <a:cubicBezTo>
                  <a:pt x="1275" y="6553"/>
                  <a:pt x="1327" y="6610"/>
                  <a:pt x="1327" y="6705"/>
                </a:cubicBezTo>
                <a:cubicBezTo>
                  <a:pt x="1327" y="6795"/>
                  <a:pt x="1277" y="6869"/>
                  <a:pt x="1180" y="6865"/>
                </a:cubicBezTo>
                <a:cubicBezTo>
                  <a:pt x="1083" y="6861"/>
                  <a:pt x="1022" y="6787"/>
                  <a:pt x="1015" y="6690"/>
                </a:cubicBezTo>
                <a:close/>
                <a:moveTo>
                  <a:pt x="1015" y="6035"/>
                </a:moveTo>
                <a:cubicBezTo>
                  <a:pt x="919" y="6047"/>
                  <a:pt x="870" y="5980"/>
                  <a:pt x="853" y="5889"/>
                </a:cubicBezTo>
                <a:cubicBezTo>
                  <a:pt x="862" y="5797"/>
                  <a:pt x="912" y="5738"/>
                  <a:pt x="1005" y="5729"/>
                </a:cubicBezTo>
                <a:cubicBezTo>
                  <a:pt x="1100" y="5721"/>
                  <a:pt x="1161" y="5769"/>
                  <a:pt x="1163" y="5870"/>
                </a:cubicBezTo>
                <a:cubicBezTo>
                  <a:pt x="1165" y="5969"/>
                  <a:pt x="1100" y="6024"/>
                  <a:pt x="1015" y="6035"/>
                </a:cubicBezTo>
                <a:close/>
                <a:moveTo>
                  <a:pt x="1003" y="6462"/>
                </a:moveTo>
                <a:cubicBezTo>
                  <a:pt x="914" y="6462"/>
                  <a:pt x="874" y="6395"/>
                  <a:pt x="870" y="6304"/>
                </a:cubicBezTo>
                <a:cubicBezTo>
                  <a:pt x="883" y="6207"/>
                  <a:pt x="935" y="6144"/>
                  <a:pt x="1039" y="6148"/>
                </a:cubicBezTo>
                <a:cubicBezTo>
                  <a:pt x="1127" y="6153"/>
                  <a:pt x="1176" y="6214"/>
                  <a:pt x="1171" y="6300"/>
                </a:cubicBezTo>
                <a:cubicBezTo>
                  <a:pt x="1167" y="6403"/>
                  <a:pt x="1102" y="6465"/>
                  <a:pt x="1003" y="6462"/>
                </a:cubicBezTo>
                <a:close/>
                <a:moveTo>
                  <a:pt x="1357" y="7238"/>
                </a:moveTo>
                <a:cubicBezTo>
                  <a:pt x="1256" y="7238"/>
                  <a:pt x="1205" y="7172"/>
                  <a:pt x="1180" y="7088"/>
                </a:cubicBezTo>
                <a:cubicBezTo>
                  <a:pt x="1188" y="6983"/>
                  <a:pt x="1247" y="6928"/>
                  <a:pt x="1336" y="6924"/>
                </a:cubicBezTo>
                <a:cubicBezTo>
                  <a:pt x="1437" y="6920"/>
                  <a:pt x="1475" y="7004"/>
                  <a:pt x="1483" y="7086"/>
                </a:cubicBezTo>
                <a:cubicBezTo>
                  <a:pt x="1491" y="7168"/>
                  <a:pt x="1449" y="7236"/>
                  <a:pt x="1357" y="7238"/>
                </a:cubicBezTo>
                <a:close/>
                <a:moveTo>
                  <a:pt x="1089" y="5679"/>
                </a:moveTo>
                <a:cubicBezTo>
                  <a:pt x="1001" y="5681"/>
                  <a:pt x="973" y="5615"/>
                  <a:pt x="957" y="5542"/>
                </a:cubicBezTo>
                <a:cubicBezTo>
                  <a:pt x="969" y="5457"/>
                  <a:pt x="1011" y="5400"/>
                  <a:pt x="1104" y="5398"/>
                </a:cubicBezTo>
                <a:cubicBezTo>
                  <a:pt x="1190" y="5396"/>
                  <a:pt x="1241" y="5438"/>
                  <a:pt x="1241" y="5523"/>
                </a:cubicBezTo>
                <a:cubicBezTo>
                  <a:pt x="1241" y="5615"/>
                  <a:pt x="1190" y="5679"/>
                  <a:pt x="1089" y="5679"/>
                </a:cubicBezTo>
                <a:close/>
                <a:moveTo>
                  <a:pt x="1289" y="4176"/>
                </a:moveTo>
                <a:cubicBezTo>
                  <a:pt x="1287" y="3850"/>
                  <a:pt x="1561" y="3563"/>
                  <a:pt x="1879" y="3559"/>
                </a:cubicBezTo>
                <a:cubicBezTo>
                  <a:pt x="2210" y="3555"/>
                  <a:pt x="2462" y="3805"/>
                  <a:pt x="2469" y="4145"/>
                </a:cubicBezTo>
                <a:cubicBezTo>
                  <a:pt x="2475" y="4461"/>
                  <a:pt x="2172" y="4796"/>
                  <a:pt x="1877" y="4796"/>
                </a:cubicBezTo>
                <a:cubicBezTo>
                  <a:pt x="1565" y="4798"/>
                  <a:pt x="1289" y="4509"/>
                  <a:pt x="1289" y="4176"/>
                </a:cubicBezTo>
                <a:close/>
                <a:moveTo>
                  <a:pt x="1489" y="4206"/>
                </a:moveTo>
                <a:cubicBezTo>
                  <a:pt x="1491" y="4435"/>
                  <a:pt x="1673" y="4600"/>
                  <a:pt x="1915" y="4596"/>
                </a:cubicBezTo>
                <a:cubicBezTo>
                  <a:pt x="2090" y="4591"/>
                  <a:pt x="2296" y="4357"/>
                  <a:pt x="2298" y="4161"/>
                </a:cubicBezTo>
                <a:cubicBezTo>
                  <a:pt x="2300" y="3953"/>
                  <a:pt x="2104" y="3725"/>
                  <a:pt x="1923" y="3723"/>
                </a:cubicBezTo>
                <a:cubicBezTo>
                  <a:pt x="1692" y="3721"/>
                  <a:pt x="1487" y="3949"/>
                  <a:pt x="1489" y="4206"/>
                </a:cubicBezTo>
                <a:close/>
                <a:moveTo>
                  <a:pt x="2279" y="18938"/>
                </a:moveTo>
                <a:cubicBezTo>
                  <a:pt x="2277" y="19269"/>
                  <a:pt x="1972" y="19549"/>
                  <a:pt x="1559" y="19600"/>
                </a:cubicBezTo>
                <a:cubicBezTo>
                  <a:pt x="1283" y="19634"/>
                  <a:pt x="967" y="19463"/>
                  <a:pt x="828" y="19208"/>
                </a:cubicBezTo>
                <a:cubicBezTo>
                  <a:pt x="721" y="19010"/>
                  <a:pt x="769" y="18707"/>
                  <a:pt x="942" y="18506"/>
                </a:cubicBezTo>
                <a:cubicBezTo>
                  <a:pt x="1131" y="18285"/>
                  <a:pt x="1546" y="18190"/>
                  <a:pt x="1828" y="18302"/>
                </a:cubicBezTo>
                <a:cubicBezTo>
                  <a:pt x="2073" y="18395"/>
                  <a:pt x="2281" y="18690"/>
                  <a:pt x="2279" y="18938"/>
                </a:cubicBezTo>
                <a:close/>
                <a:moveTo>
                  <a:pt x="1001" y="18959"/>
                </a:moveTo>
                <a:cubicBezTo>
                  <a:pt x="1001" y="19231"/>
                  <a:pt x="1226" y="19423"/>
                  <a:pt x="1542" y="19423"/>
                </a:cubicBezTo>
                <a:cubicBezTo>
                  <a:pt x="1803" y="19423"/>
                  <a:pt x="2056" y="19185"/>
                  <a:pt x="2056" y="18943"/>
                </a:cubicBezTo>
                <a:cubicBezTo>
                  <a:pt x="2056" y="18620"/>
                  <a:pt x="1894" y="18456"/>
                  <a:pt x="1574" y="18452"/>
                </a:cubicBezTo>
                <a:cubicBezTo>
                  <a:pt x="1207" y="18447"/>
                  <a:pt x="1001" y="18631"/>
                  <a:pt x="1001" y="18959"/>
                </a:cubicBezTo>
                <a:close/>
                <a:moveTo>
                  <a:pt x="580" y="14545"/>
                </a:moveTo>
                <a:cubicBezTo>
                  <a:pt x="590" y="14117"/>
                  <a:pt x="834" y="13850"/>
                  <a:pt x="1195" y="13873"/>
                </a:cubicBezTo>
                <a:cubicBezTo>
                  <a:pt x="1464" y="13890"/>
                  <a:pt x="1767" y="14246"/>
                  <a:pt x="1788" y="14568"/>
                </a:cubicBezTo>
                <a:cubicBezTo>
                  <a:pt x="1805" y="14844"/>
                  <a:pt x="1595" y="15082"/>
                  <a:pt x="1279" y="15144"/>
                </a:cubicBezTo>
                <a:cubicBezTo>
                  <a:pt x="1001" y="15196"/>
                  <a:pt x="700" y="15013"/>
                  <a:pt x="605" y="14733"/>
                </a:cubicBezTo>
                <a:cubicBezTo>
                  <a:pt x="582" y="14672"/>
                  <a:pt x="577" y="14608"/>
                  <a:pt x="580" y="14545"/>
                </a:cubicBezTo>
                <a:close/>
                <a:moveTo>
                  <a:pt x="1603" y="14606"/>
                </a:moveTo>
                <a:cubicBezTo>
                  <a:pt x="1609" y="14324"/>
                  <a:pt x="1399" y="14088"/>
                  <a:pt x="1129" y="14082"/>
                </a:cubicBezTo>
                <a:cubicBezTo>
                  <a:pt x="879" y="14075"/>
                  <a:pt x="729" y="14248"/>
                  <a:pt x="729" y="14547"/>
                </a:cubicBezTo>
                <a:cubicBezTo>
                  <a:pt x="727" y="14815"/>
                  <a:pt x="906" y="14964"/>
                  <a:pt x="1237" y="14973"/>
                </a:cubicBezTo>
                <a:cubicBezTo>
                  <a:pt x="1473" y="14979"/>
                  <a:pt x="1597" y="14855"/>
                  <a:pt x="1603" y="14606"/>
                </a:cubicBezTo>
                <a:close/>
                <a:moveTo>
                  <a:pt x="2248" y="9918"/>
                </a:moveTo>
                <a:cubicBezTo>
                  <a:pt x="2237" y="9929"/>
                  <a:pt x="2226" y="9941"/>
                  <a:pt x="2216" y="9952"/>
                </a:cubicBezTo>
                <a:cubicBezTo>
                  <a:pt x="2203" y="9962"/>
                  <a:pt x="2193" y="9975"/>
                  <a:pt x="2182" y="9985"/>
                </a:cubicBezTo>
                <a:cubicBezTo>
                  <a:pt x="1837" y="10323"/>
                  <a:pt x="1414" y="10240"/>
                  <a:pt x="999" y="10053"/>
                </a:cubicBezTo>
                <a:cubicBezTo>
                  <a:pt x="935" y="10023"/>
                  <a:pt x="876" y="9983"/>
                  <a:pt x="818" y="9950"/>
                </a:cubicBezTo>
                <a:cubicBezTo>
                  <a:pt x="337" y="9473"/>
                  <a:pt x="386" y="8778"/>
                  <a:pt x="860" y="8285"/>
                </a:cubicBezTo>
                <a:cubicBezTo>
                  <a:pt x="1039" y="8097"/>
                  <a:pt x="1534" y="8062"/>
                  <a:pt x="1824" y="8220"/>
                </a:cubicBezTo>
                <a:cubicBezTo>
                  <a:pt x="2443" y="8553"/>
                  <a:pt x="2690" y="9143"/>
                  <a:pt x="2317" y="9798"/>
                </a:cubicBezTo>
                <a:cubicBezTo>
                  <a:pt x="2292" y="9836"/>
                  <a:pt x="2271" y="9878"/>
                  <a:pt x="2248" y="9918"/>
                </a:cubicBezTo>
                <a:close/>
                <a:moveTo>
                  <a:pt x="1708" y="9482"/>
                </a:moveTo>
                <a:cubicBezTo>
                  <a:pt x="1799" y="9488"/>
                  <a:pt x="1807" y="9414"/>
                  <a:pt x="1826" y="9355"/>
                </a:cubicBezTo>
                <a:cubicBezTo>
                  <a:pt x="1881" y="9181"/>
                  <a:pt x="1833" y="9031"/>
                  <a:pt x="1692" y="8919"/>
                </a:cubicBezTo>
                <a:cubicBezTo>
                  <a:pt x="1571" y="8822"/>
                  <a:pt x="1426" y="8768"/>
                  <a:pt x="1287" y="8845"/>
                </a:cubicBezTo>
                <a:cubicBezTo>
                  <a:pt x="1129" y="8932"/>
                  <a:pt x="1022" y="9079"/>
                  <a:pt x="1015" y="9269"/>
                </a:cubicBezTo>
                <a:cubicBezTo>
                  <a:pt x="1011" y="9410"/>
                  <a:pt x="1180" y="9589"/>
                  <a:pt x="1342" y="9617"/>
                </a:cubicBezTo>
                <a:cubicBezTo>
                  <a:pt x="1483" y="9640"/>
                  <a:pt x="1635" y="9655"/>
                  <a:pt x="1708" y="9482"/>
                </a:cubicBezTo>
                <a:close/>
                <a:moveTo>
                  <a:pt x="1114" y="8315"/>
                </a:moveTo>
                <a:cubicBezTo>
                  <a:pt x="1260" y="8397"/>
                  <a:pt x="1317" y="8498"/>
                  <a:pt x="1315" y="8631"/>
                </a:cubicBezTo>
                <a:cubicBezTo>
                  <a:pt x="1312" y="8698"/>
                  <a:pt x="1352" y="8704"/>
                  <a:pt x="1405" y="8706"/>
                </a:cubicBezTo>
                <a:cubicBezTo>
                  <a:pt x="1506" y="8709"/>
                  <a:pt x="1576" y="8660"/>
                  <a:pt x="1597" y="8563"/>
                </a:cubicBezTo>
                <a:cubicBezTo>
                  <a:pt x="1618" y="8466"/>
                  <a:pt x="1595" y="8374"/>
                  <a:pt x="1496" y="8325"/>
                </a:cubicBezTo>
                <a:cubicBezTo>
                  <a:pt x="1388" y="8272"/>
                  <a:pt x="1275" y="8262"/>
                  <a:pt x="1114" y="8315"/>
                </a:cubicBezTo>
                <a:close/>
                <a:moveTo>
                  <a:pt x="1616" y="8283"/>
                </a:moveTo>
                <a:cubicBezTo>
                  <a:pt x="1694" y="8489"/>
                  <a:pt x="1700" y="8489"/>
                  <a:pt x="1649" y="8673"/>
                </a:cubicBezTo>
                <a:cubicBezTo>
                  <a:pt x="1630" y="8742"/>
                  <a:pt x="1666" y="8761"/>
                  <a:pt x="1711" y="8772"/>
                </a:cubicBezTo>
                <a:cubicBezTo>
                  <a:pt x="1831" y="8801"/>
                  <a:pt x="1883" y="8719"/>
                  <a:pt x="1906" y="8624"/>
                </a:cubicBezTo>
                <a:cubicBezTo>
                  <a:pt x="1955" y="8451"/>
                  <a:pt x="1847" y="8323"/>
                  <a:pt x="1616" y="8283"/>
                </a:cubicBezTo>
                <a:close/>
                <a:moveTo>
                  <a:pt x="788" y="8612"/>
                </a:moveTo>
                <a:cubicBezTo>
                  <a:pt x="887" y="8637"/>
                  <a:pt x="984" y="8626"/>
                  <a:pt x="1034" y="8715"/>
                </a:cubicBezTo>
                <a:cubicBezTo>
                  <a:pt x="1133" y="8890"/>
                  <a:pt x="1173" y="8742"/>
                  <a:pt x="1207" y="8675"/>
                </a:cubicBezTo>
                <a:cubicBezTo>
                  <a:pt x="1239" y="8612"/>
                  <a:pt x="1228" y="8538"/>
                  <a:pt x="1176" y="8481"/>
                </a:cubicBezTo>
                <a:cubicBezTo>
                  <a:pt x="1125" y="8426"/>
                  <a:pt x="1064" y="8428"/>
                  <a:pt x="999" y="8447"/>
                </a:cubicBezTo>
                <a:cubicBezTo>
                  <a:pt x="914" y="8473"/>
                  <a:pt x="843" y="8515"/>
                  <a:pt x="788" y="8612"/>
                </a:cubicBezTo>
                <a:close/>
                <a:moveTo>
                  <a:pt x="617" y="9446"/>
                </a:moveTo>
                <a:cubicBezTo>
                  <a:pt x="674" y="9368"/>
                  <a:pt x="737" y="9305"/>
                  <a:pt x="830" y="9282"/>
                </a:cubicBezTo>
                <a:cubicBezTo>
                  <a:pt x="879" y="9269"/>
                  <a:pt x="948" y="9282"/>
                  <a:pt x="921" y="9197"/>
                </a:cubicBezTo>
                <a:cubicBezTo>
                  <a:pt x="889" y="9103"/>
                  <a:pt x="843" y="9010"/>
                  <a:pt x="729" y="8997"/>
                </a:cubicBezTo>
                <a:cubicBezTo>
                  <a:pt x="657" y="8989"/>
                  <a:pt x="624" y="9048"/>
                  <a:pt x="620" y="9107"/>
                </a:cubicBezTo>
                <a:cubicBezTo>
                  <a:pt x="611" y="9218"/>
                  <a:pt x="617" y="9332"/>
                  <a:pt x="617" y="9446"/>
                </a:cubicBezTo>
                <a:close/>
                <a:moveTo>
                  <a:pt x="2366" y="9109"/>
                </a:moveTo>
                <a:cubicBezTo>
                  <a:pt x="2189" y="9233"/>
                  <a:pt x="2153" y="9244"/>
                  <a:pt x="2058" y="9233"/>
                </a:cubicBezTo>
                <a:cubicBezTo>
                  <a:pt x="2016" y="9229"/>
                  <a:pt x="1959" y="9157"/>
                  <a:pt x="1932" y="9244"/>
                </a:cubicBezTo>
                <a:cubicBezTo>
                  <a:pt x="1911" y="9311"/>
                  <a:pt x="1942" y="9364"/>
                  <a:pt x="2003" y="9404"/>
                </a:cubicBezTo>
                <a:cubicBezTo>
                  <a:pt x="2199" y="9526"/>
                  <a:pt x="2344" y="9414"/>
                  <a:pt x="2366" y="9109"/>
                </a:cubicBezTo>
                <a:close/>
                <a:moveTo>
                  <a:pt x="1007" y="8890"/>
                </a:moveTo>
                <a:cubicBezTo>
                  <a:pt x="1009" y="8818"/>
                  <a:pt x="984" y="8763"/>
                  <a:pt x="917" y="8734"/>
                </a:cubicBezTo>
                <a:cubicBezTo>
                  <a:pt x="839" y="8700"/>
                  <a:pt x="767" y="8715"/>
                  <a:pt x="702" y="8763"/>
                </a:cubicBezTo>
                <a:cubicBezTo>
                  <a:pt x="660" y="8795"/>
                  <a:pt x="609" y="8831"/>
                  <a:pt x="628" y="8890"/>
                </a:cubicBezTo>
                <a:cubicBezTo>
                  <a:pt x="647" y="8947"/>
                  <a:pt x="697" y="8902"/>
                  <a:pt x="733" y="8907"/>
                </a:cubicBezTo>
                <a:cubicBezTo>
                  <a:pt x="782" y="8911"/>
                  <a:pt x="822" y="8928"/>
                  <a:pt x="862" y="8957"/>
                </a:cubicBezTo>
                <a:cubicBezTo>
                  <a:pt x="891" y="8980"/>
                  <a:pt x="914" y="9033"/>
                  <a:pt x="961" y="9012"/>
                </a:cubicBezTo>
                <a:cubicBezTo>
                  <a:pt x="1008" y="8991"/>
                  <a:pt x="1003" y="8936"/>
                  <a:pt x="1007" y="8890"/>
                </a:cubicBezTo>
                <a:close/>
                <a:moveTo>
                  <a:pt x="2273" y="8784"/>
                </a:moveTo>
                <a:cubicBezTo>
                  <a:pt x="2208" y="8942"/>
                  <a:pt x="2087" y="9012"/>
                  <a:pt x="1913" y="9014"/>
                </a:cubicBezTo>
                <a:cubicBezTo>
                  <a:pt x="1993" y="9122"/>
                  <a:pt x="2056" y="9206"/>
                  <a:pt x="2184" y="9134"/>
                </a:cubicBezTo>
                <a:cubicBezTo>
                  <a:pt x="2334" y="9052"/>
                  <a:pt x="2323" y="8928"/>
                  <a:pt x="2273" y="8784"/>
                </a:cubicBezTo>
                <a:close/>
                <a:moveTo>
                  <a:pt x="1898" y="9423"/>
                </a:moveTo>
                <a:cubicBezTo>
                  <a:pt x="1892" y="9577"/>
                  <a:pt x="1904" y="9690"/>
                  <a:pt x="2041" y="9714"/>
                </a:cubicBezTo>
                <a:cubicBezTo>
                  <a:pt x="2182" y="9739"/>
                  <a:pt x="2273" y="9652"/>
                  <a:pt x="2363" y="9486"/>
                </a:cubicBezTo>
                <a:cubicBezTo>
                  <a:pt x="2176" y="9585"/>
                  <a:pt x="2045" y="9532"/>
                  <a:pt x="1898" y="9423"/>
                </a:cubicBezTo>
                <a:close/>
                <a:moveTo>
                  <a:pt x="1887" y="10063"/>
                </a:moveTo>
                <a:cubicBezTo>
                  <a:pt x="1732" y="9958"/>
                  <a:pt x="1729" y="9954"/>
                  <a:pt x="1668" y="9827"/>
                </a:cubicBezTo>
                <a:cubicBezTo>
                  <a:pt x="1652" y="9792"/>
                  <a:pt x="1664" y="9718"/>
                  <a:pt x="1593" y="9735"/>
                </a:cubicBezTo>
                <a:cubicBezTo>
                  <a:pt x="1548" y="9745"/>
                  <a:pt x="1517" y="9789"/>
                  <a:pt x="1502" y="9836"/>
                </a:cubicBezTo>
                <a:cubicBezTo>
                  <a:pt x="1460" y="9958"/>
                  <a:pt x="1534" y="10076"/>
                  <a:pt x="1666" y="10087"/>
                </a:cubicBezTo>
                <a:cubicBezTo>
                  <a:pt x="1738" y="10091"/>
                  <a:pt x="1814" y="10095"/>
                  <a:pt x="1887" y="10063"/>
                </a:cubicBezTo>
                <a:close/>
                <a:moveTo>
                  <a:pt x="1805" y="9604"/>
                </a:moveTo>
                <a:cubicBezTo>
                  <a:pt x="1729" y="9728"/>
                  <a:pt x="1744" y="9848"/>
                  <a:pt x="1843" y="9912"/>
                </a:cubicBezTo>
                <a:cubicBezTo>
                  <a:pt x="1944" y="9977"/>
                  <a:pt x="2071" y="9935"/>
                  <a:pt x="2146" y="9808"/>
                </a:cubicBezTo>
                <a:cubicBezTo>
                  <a:pt x="1938" y="9792"/>
                  <a:pt x="1938" y="9792"/>
                  <a:pt x="1805" y="9604"/>
                </a:cubicBezTo>
                <a:close/>
                <a:moveTo>
                  <a:pt x="1864" y="8867"/>
                </a:moveTo>
                <a:cubicBezTo>
                  <a:pt x="1976" y="8936"/>
                  <a:pt x="2062" y="8926"/>
                  <a:pt x="2125" y="8818"/>
                </a:cubicBezTo>
                <a:cubicBezTo>
                  <a:pt x="2186" y="8713"/>
                  <a:pt x="2146" y="8609"/>
                  <a:pt x="2003" y="8517"/>
                </a:cubicBezTo>
                <a:cubicBezTo>
                  <a:pt x="2026" y="8662"/>
                  <a:pt x="1951" y="8765"/>
                  <a:pt x="1864" y="8867"/>
                </a:cubicBezTo>
                <a:close/>
                <a:moveTo>
                  <a:pt x="811" y="9760"/>
                </a:moveTo>
                <a:cubicBezTo>
                  <a:pt x="828" y="9667"/>
                  <a:pt x="851" y="9598"/>
                  <a:pt x="914" y="9547"/>
                </a:cubicBezTo>
                <a:cubicBezTo>
                  <a:pt x="946" y="9522"/>
                  <a:pt x="1015" y="9518"/>
                  <a:pt x="984" y="9448"/>
                </a:cubicBezTo>
                <a:cubicBezTo>
                  <a:pt x="967" y="9410"/>
                  <a:pt x="933" y="9385"/>
                  <a:pt x="891" y="9376"/>
                </a:cubicBezTo>
                <a:cubicBezTo>
                  <a:pt x="834" y="9364"/>
                  <a:pt x="786" y="9383"/>
                  <a:pt x="754" y="9431"/>
                </a:cubicBezTo>
                <a:cubicBezTo>
                  <a:pt x="681" y="9543"/>
                  <a:pt x="723" y="9640"/>
                  <a:pt x="811" y="9760"/>
                </a:cubicBezTo>
                <a:close/>
                <a:moveTo>
                  <a:pt x="1062" y="9945"/>
                </a:moveTo>
                <a:cubicBezTo>
                  <a:pt x="1091" y="9872"/>
                  <a:pt x="1096" y="9808"/>
                  <a:pt x="1136" y="9756"/>
                </a:cubicBezTo>
                <a:cubicBezTo>
                  <a:pt x="1159" y="9724"/>
                  <a:pt x="1237" y="9707"/>
                  <a:pt x="1186" y="9650"/>
                </a:cubicBezTo>
                <a:cubicBezTo>
                  <a:pt x="1148" y="9608"/>
                  <a:pt x="1087" y="9589"/>
                  <a:pt x="1026" y="9602"/>
                </a:cubicBezTo>
                <a:cubicBezTo>
                  <a:pt x="971" y="9615"/>
                  <a:pt x="931" y="9642"/>
                  <a:pt x="927" y="9705"/>
                </a:cubicBezTo>
                <a:cubicBezTo>
                  <a:pt x="923" y="9808"/>
                  <a:pt x="961" y="9884"/>
                  <a:pt x="1062" y="9945"/>
                </a:cubicBezTo>
                <a:close/>
                <a:moveTo>
                  <a:pt x="1428" y="10072"/>
                </a:moveTo>
                <a:cubicBezTo>
                  <a:pt x="1420" y="9973"/>
                  <a:pt x="1369" y="9891"/>
                  <a:pt x="1416" y="9804"/>
                </a:cubicBezTo>
                <a:cubicBezTo>
                  <a:pt x="1437" y="9764"/>
                  <a:pt x="1409" y="9739"/>
                  <a:pt x="1365" y="9739"/>
                </a:cubicBezTo>
                <a:cubicBezTo>
                  <a:pt x="1287" y="9739"/>
                  <a:pt x="1230" y="9777"/>
                  <a:pt x="1192" y="9840"/>
                </a:cubicBezTo>
                <a:cubicBezTo>
                  <a:pt x="1150" y="9905"/>
                  <a:pt x="1199" y="9952"/>
                  <a:pt x="1243" y="9990"/>
                </a:cubicBezTo>
                <a:cubicBezTo>
                  <a:pt x="1291" y="10028"/>
                  <a:pt x="1344" y="10065"/>
                  <a:pt x="1428" y="10072"/>
                </a:cubicBezTo>
                <a:close/>
                <a:moveTo>
                  <a:pt x="1637" y="4143"/>
                </a:moveTo>
                <a:cubicBezTo>
                  <a:pt x="1656" y="4035"/>
                  <a:pt x="1723" y="3951"/>
                  <a:pt x="1864" y="3949"/>
                </a:cubicBezTo>
                <a:cubicBezTo>
                  <a:pt x="2029" y="3947"/>
                  <a:pt x="2142" y="4046"/>
                  <a:pt x="2136" y="4180"/>
                </a:cubicBezTo>
                <a:cubicBezTo>
                  <a:pt x="2132" y="4301"/>
                  <a:pt x="2003" y="4416"/>
                  <a:pt x="1875" y="4416"/>
                </a:cubicBezTo>
                <a:cubicBezTo>
                  <a:pt x="1748" y="4421"/>
                  <a:pt x="1635" y="4301"/>
                  <a:pt x="1637" y="4143"/>
                </a:cubicBezTo>
                <a:close/>
                <a:moveTo>
                  <a:pt x="1744" y="4187"/>
                </a:moveTo>
                <a:cubicBezTo>
                  <a:pt x="1753" y="4254"/>
                  <a:pt x="1767" y="4315"/>
                  <a:pt x="1854" y="4315"/>
                </a:cubicBezTo>
                <a:cubicBezTo>
                  <a:pt x="1946" y="4315"/>
                  <a:pt x="2014" y="4279"/>
                  <a:pt x="2024" y="4180"/>
                </a:cubicBezTo>
                <a:cubicBezTo>
                  <a:pt x="2033" y="4105"/>
                  <a:pt x="1997" y="4058"/>
                  <a:pt x="1917" y="4056"/>
                </a:cubicBezTo>
                <a:cubicBezTo>
                  <a:pt x="1822" y="4052"/>
                  <a:pt x="1761" y="4090"/>
                  <a:pt x="1744" y="4187"/>
                </a:cubicBezTo>
                <a:close/>
                <a:moveTo>
                  <a:pt x="1930" y="18959"/>
                </a:moveTo>
                <a:cubicBezTo>
                  <a:pt x="1925" y="19187"/>
                  <a:pt x="1780" y="19330"/>
                  <a:pt x="1553" y="19330"/>
                </a:cubicBezTo>
                <a:cubicBezTo>
                  <a:pt x="1270" y="19330"/>
                  <a:pt x="1102" y="19193"/>
                  <a:pt x="1106" y="18972"/>
                </a:cubicBezTo>
                <a:cubicBezTo>
                  <a:pt x="1110" y="18732"/>
                  <a:pt x="1264" y="18557"/>
                  <a:pt x="1468" y="18557"/>
                </a:cubicBezTo>
                <a:cubicBezTo>
                  <a:pt x="1721" y="18557"/>
                  <a:pt x="1934" y="18742"/>
                  <a:pt x="1930" y="18959"/>
                </a:cubicBezTo>
                <a:close/>
                <a:moveTo>
                  <a:pt x="1315" y="18926"/>
                </a:moveTo>
                <a:cubicBezTo>
                  <a:pt x="1327" y="19044"/>
                  <a:pt x="1390" y="19130"/>
                  <a:pt x="1523" y="19126"/>
                </a:cubicBezTo>
                <a:cubicBezTo>
                  <a:pt x="1643" y="19122"/>
                  <a:pt x="1761" y="19086"/>
                  <a:pt x="1769" y="18934"/>
                </a:cubicBezTo>
                <a:cubicBezTo>
                  <a:pt x="1776" y="18816"/>
                  <a:pt x="1656" y="18728"/>
                  <a:pt x="1513" y="18728"/>
                </a:cubicBezTo>
                <a:cubicBezTo>
                  <a:pt x="1386" y="18728"/>
                  <a:pt x="1319" y="18787"/>
                  <a:pt x="1315" y="18926"/>
                </a:cubicBezTo>
                <a:close/>
                <a:moveTo>
                  <a:pt x="1708" y="9480"/>
                </a:moveTo>
                <a:cubicBezTo>
                  <a:pt x="1666" y="9497"/>
                  <a:pt x="1624" y="9513"/>
                  <a:pt x="1580" y="9530"/>
                </a:cubicBezTo>
                <a:cubicBezTo>
                  <a:pt x="1432" y="9589"/>
                  <a:pt x="1253" y="9541"/>
                  <a:pt x="1171" y="9421"/>
                </a:cubicBezTo>
                <a:cubicBezTo>
                  <a:pt x="1093" y="9309"/>
                  <a:pt x="1108" y="9113"/>
                  <a:pt x="1201" y="9012"/>
                </a:cubicBezTo>
                <a:cubicBezTo>
                  <a:pt x="1302" y="8902"/>
                  <a:pt x="1470" y="8890"/>
                  <a:pt x="1620" y="8980"/>
                </a:cubicBezTo>
                <a:cubicBezTo>
                  <a:pt x="1738" y="9052"/>
                  <a:pt x="1795" y="9227"/>
                  <a:pt x="1748" y="9366"/>
                </a:cubicBezTo>
                <a:cubicBezTo>
                  <a:pt x="1736" y="9406"/>
                  <a:pt x="1721" y="9444"/>
                  <a:pt x="1708" y="9480"/>
                </a:cubicBezTo>
                <a:close/>
                <a:moveTo>
                  <a:pt x="1437" y="9054"/>
                </a:moveTo>
                <a:cubicBezTo>
                  <a:pt x="1296" y="9052"/>
                  <a:pt x="1235" y="9138"/>
                  <a:pt x="1235" y="9263"/>
                </a:cubicBezTo>
                <a:cubicBezTo>
                  <a:pt x="1235" y="9395"/>
                  <a:pt x="1331" y="9442"/>
                  <a:pt x="1447" y="9440"/>
                </a:cubicBezTo>
                <a:cubicBezTo>
                  <a:pt x="1567" y="9435"/>
                  <a:pt x="1647" y="9372"/>
                  <a:pt x="1639" y="9242"/>
                </a:cubicBezTo>
                <a:cubicBezTo>
                  <a:pt x="1633" y="9119"/>
                  <a:pt x="1563" y="9054"/>
                  <a:pt x="1437" y="90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141452" y="4604877"/>
            <a:ext cx="1462798" cy="338291"/>
            <a:chOff x="0" y="0"/>
            <a:chExt cx="1263650" cy="306387"/>
          </a:xfrm>
          <a:solidFill>
            <a:srgbClr val="FFFFFF"/>
          </a:solidFill>
        </p:grpSpPr>
        <p:sp>
          <p:nvSpPr>
            <p:cNvPr id="13" name="Freeform 12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1535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ith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>
            <a:spLocks noChangeArrowheads="1"/>
          </p:cNvSpPr>
          <p:nvPr userDrawn="1"/>
        </p:nvSpPr>
        <p:spPr bwMode="auto">
          <a:xfrm>
            <a:off x="6293962" y="4131937"/>
            <a:ext cx="3148778" cy="2949244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716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3392 0 0"/>
              <a:gd name="G28" fmla="*/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T0" fmla="*/ 1314044 w 7935"/>
              <a:gd name="T1" fmla="*/ 0 h 7430"/>
              <a:gd name="T2" fmla="*/ 1986002 w 7935"/>
              <a:gd name="T3" fmla="*/ 135007 h 7430"/>
              <a:gd name="T4" fmla="*/ 2855553 w 7935"/>
              <a:gd name="T5" fmla="*/ 1221903 h 7430"/>
              <a:gd name="T6" fmla="*/ 2855553 w 7935"/>
              <a:gd name="T7" fmla="*/ 1289227 h 7430"/>
              <a:gd name="T8" fmla="*/ 2785370 w 7935"/>
              <a:gd name="T9" fmla="*/ 1653565 h 7430"/>
              <a:gd name="T10" fmla="*/ 1876589 w 7935"/>
              <a:gd name="T11" fmla="*/ 2521210 h 7430"/>
              <a:gd name="T12" fmla="*/ 1206790 w 7935"/>
              <a:gd name="T13" fmla="*/ 2674578 h 7430"/>
              <a:gd name="T14" fmla="*/ 1120410 w 7935"/>
              <a:gd name="T15" fmla="*/ 2674578 h 7430"/>
              <a:gd name="T16" fmla="*/ 885747 w 7935"/>
              <a:gd name="T17" fmla="*/ 2647217 h 7430"/>
              <a:gd name="T18" fmla="*/ 114812 w 7935"/>
              <a:gd name="T19" fmla="*/ 2049946 h 7430"/>
              <a:gd name="T20" fmla="*/ 19435 w 7935"/>
              <a:gd name="T21" fmla="*/ 1536559 h 7430"/>
              <a:gd name="T22" fmla="*/ 155483 w 7935"/>
              <a:gd name="T23" fmla="*/ 610592 h 7430"/>
              <a:gd name="T24" fmla="*/ 1280932 w 7935"/>
              <a:gd name="T25" fmla="*/ 0 h 7430"/>
              <a:gd name="T26" fmla="*/ 1314044 w 7935"/>
              <a:gd name="T27" fmla="*/ 0 h 7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35" h="7430">
                <a:moveTo>
                  <a:pt x="3651" y="0"/>
                </a:moveTo>
                <a:cubicBezTo>
                  <a:pt x="4285" y="6"/>
                  <a:pt x="4929" y="137"/>
                  <a:pt x="5518" y="375"/>
                </a:cubicBezTo>
                <a:cubicBezTo>
                  <a:pt x="6842" y="908"/>
                  <a:pt x="7892" y="1980"/>
                  <a:pt x="7934" y="3394"/>
                </a:cubicBezTo>
                <a:lnTo>
                  <a:pt x="7934" y="3581"/>
                </a:lnTo>
                <a:cubicBezTo>
                  <a:pt x="7923" y="3902"/>
                  <a:pt x="7861" y="4241"/>
                  <a:pt x="7739" y="4593"/>
                </a:cubicBezTo>
                <a:cubicBezTo>
                  <a:pt x="7344" y="5730"/>
                  <a:pt x="6292" y="6551"/>
                  <a:pt x="5214" y="7003"/>
                </a:cubicBezTo>
                <a:cubicBezTo>
                  <a:pt x="4625" y="7249"/>
                  <a:pt x="3989" y="7411"/>
                  <a:pt x="3353" y="7429"/>
                </a:cubicBezTo>
                <a:lnTo>
                  <a:pt x="3113" y="7429"/>
                </a:lnTo>
                <a:cubicBezTo>
                  <a:pt x="2894" y="7423"/>
                  <a:pt x="2676" y="7398"/>
                  <a:pt x="2461" y="7353"/>
                </a:cubicBezTo>
                <a:cubicBezTo>
                  <a:pt x="1541" y="7161"/>
                  <a:pt x="683" y="6560"/>
                  <a:pt x="319" y="5694"/>
                </a:cubicBezTo>
                <a:cubicBezTo>
                  <a:pt x="133" y="5245"/>
                  <a:pt x="82" y="4754"/>
                  <a:pt x="54" y="4268"/>
                </a:cubicBezTo>
                <a:cubicBezTo>
                  <a:pt x="0" y="3392"/>
                  <a:pt x="11" y="2469"/>
                  <a:pt x="432" y="1696"/>
                </a:cubicBezTo>
                <a:cubicBezTo>
                  <a:pt x="1069" y="529"/>
                  <a:pt x="2287" y="11"/>
                  <a:pt x="3559" y="0"/>
                </a:cubicBezTo>
                <a:lnTo>
                  <a:pt x="3651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141452" y="4604877"/>
            <a:ext cx="1462798" cy="338291"/>
            <a:chOff x="0" y="0"/>
            <a:chExt cx="1263650" cy="306387"/>
          </a:xfrm>
          <a:solidFill>
            <a:srgbClr val="FFFFFF"/>
          </a:solidFill>
        </p:grpSpPr>
        <p:sp>
          <p:nvSpPr>
            <p:cNvPr id="17" name="Freeform 16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" name="Freeform 4"/>
          <p:cNvSpPr>
            <a:spLocks noChangeArrowheads="1"/>
          </p:cNvSpPr>
          <p:nvPr userDrawn="1"/>
        </p:nvSpPr>
        <p:spPr bwMode="auto">
          <a:xfrm rot="16515837">
            <a:off x="7019767" y="-854382"/>
            <a:ext cx="3168967" cy="291179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0 0"/>
              <a:gd name="T0" fmla="*/ 2641 256 1"/>
              <a:gd name="T1" fmla="*/ 0 256 1"/>
              <a:gd name="G24" fmla="+- 0 T0 T1"/>
              <a:gd name="G25" fmla="sin G23 G24"/>
              <a:gd name="G26" fmla="+- 2579 0 0"/>
              <a:gd name="G27" fmla="+- 1 0 0"/>
              <a:gd name="G28" fmla="+- 1 0 0"/>
              <a:gd name="G29" fmla="*/ 1 0 0"/>
              <a:gd name="G30" fmla="sin 54736 G29"/>
              <a:gd name="G31" fmla="*/ 1 0 0"/>
              <a:gd name="G32" fmla="cos 54747 G31"/>
              <a:gd name="G33" fmla="+- G30 0 G32"/>
              <a:gd name="G34" fmla="*/ G33 65535 1"/>
              <a:gd name="G35" fmla="+- G34 10800 0"/>
              <a:gd name="G36" fmla="+- 1 0 0"/>
              <a:gd name="G37" fmla="+- 1 0 0"/>
              <a:gd name="G38" fmla="+- 1 0 0"/>
              <a:gd name="G39" fmla="+- 1 0 0"/>
              <a:gd name="T2" fmla="*/ 2190907 w 9781"/>
              <a:gd name="T3" fmla="*/ 0 h 8988"/>
              <a:gd name="T4" fmla="*/ 2232666 w 9781"/>
              <a:gd name="T5" fmla="*/ 34556 h 8988"/>
              <a:gd name="T6" fmla="*/ 3500555 w 9781"/>
              <a:gd name="T7" fmla="*/ 1787564 h 8988"/>
              <a:gd name="T8" fmla="*/ 3520715 w 9781"/>
              <a:gd name="T9" fmla="*/ 1819240 h 8988"/>
              <a:gd name="T10" fmla="*/ 3520715 w 9781"/>
              <a:gd name="T11" fmla="*/ 1835439 h 8988"/>
              <a:gd name="T12" fmla="*/ 3512435 w 9781"/>
              <a:gd name="T13" fmla="*/ 1855596 h 8988"/>
              <a:gd name="T14" fmla="*/ 2567818 w 9781"/>
              <a:gd name="T15" fmla="*/ 3213727 h 8988"/>
              <a:gd name="T16" fmla="*/ 2530379 w 9781"/>
              <a:gd name="T17" fmla="*/ 3234965 h 8988"/>
              <a:gd name="T18" fmla="*/ 2524259 w 9781"/>
              <a:gd name="T19" fmla="*/ 3234965 h 8988"/>
              <a:gd name="T20" fmla="*/ 363951 w 9781"/>
              <a:gd name="T21" fmla="*/ 3083782 h 8988"/>
              <a:gd name="T22" fmla="*/ 318952 w 9781"/>
              <a:gd name="T23" fmla="*/ 3042026 h 8988"/>
              <a:gd name="T24" fmla="*/ 3240 w 9781"/>
              <a:gd name="T25" fmla="*/ 950656 h 8988"/>
              <a:gd name="T26" fmla="*/ 32759 w 9781"/>
              <a:gd name="T27" fmla="*/ 898101 h 8988"/>
              <a:gd name="T28" fmla="*/ 2166428 w 9781"/>
              <a:gd name="T29" fmla="*/ 3960 h 8988"/>
              <a:gd name="T30" fmla="*/ 2180827 w 9781"/>
              <a:gd name="T31" fmla="*/ 0 h 8988"/>
              <a:gd name="T32" fmla="*/ 2190907 w 9781"/>
              <a:gd name="T33" fmla="*/ 0 h 8988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81" h="8988">
                <a:moveTo>
                  <a:pt x="6086" y="0"/>
                </a:moveTo>
                <a:cubicBezTo>
                  <a:pt x="6139" y="6"/>
                  <a:pt x="6186" y="43"/>
                  <a:pt x="6202" y="96"/>
                </a:cubicBezTo>
                <a:cubicBezTo>
                  <a:pt x="7065" y="2963"/>
                  <a:pt x="9207" y="4604"/>
                  <a:pt x="9724" y="4966"/>
                </a:cubicBezTo>
                <a:cubicBezTo>
                  <a:pt x="9755" y="4988"/>
                  <a:pt x="9774" y="5020"/>
                  <a:pt x="9780" y="5054"/>
                </a:cubicBezTo>
                <a:lnTo>
                  <a:pt x="9780" y="5099"/>
                </a:lnTo>
                <a:cubicBezTo>
                  <a:pt x="9777" y="5118"/>
                  <a:pt x="9769" y="5138"/>
                  <a:pt x="9757" y="5155"/>
                </a:cubicBezTo>
                <a:lnTo>
                  <a:pt x="7133" y="8928"/>
                </a:lnTo>
                <a:cubicBezTo>
                  <a:pt x="7109" y="8962"/>
                  <a:pt x="7071" y="8984"/>
                  <a:pt x="7029" y="8987"/>
                </a:cubicBezTo>
                <a:lnTo>
                  <a:pt x="7012" y="8987"/>
                </a:lnTo>
                <a:lnTo>
                  <a:pt x="1011" y="8567"/>
                </a:lnTo>
                <a:cubicBezTo>
                  <a:pt x="949" y="8561"/>
                  <a:pt x="895" y="8513"/>
                  <a:pt x="886" y="8451"/>
                </a:cubicBezTo>
                <a:lnTo>
                  <a:pt x="9" y="2641"/>
                </a:lnTo>
                <a:cubicBezTo>
                  <a:pt x="0" y="2579"/>
                  <a:pt x="34" y="2520"/>
                  <a:pt x="91" y="2495"/>
                </a:cubicBezTo>
                <a:lnTo>
                  <a:pt x="6018" y="11"/>
                </a:lnTo>
                <a:cubicBezTo>
                  <a:pt x="6031" y="5"/>
                  <a:pt x="6045" y="1"/>
                  <a:pt x="6058" y="0"/>
                </a:cubicBezTo>
                <a:lnTo>
                  <a:pt x="608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Freeform 5"/>
          <p:cNvSpPr>
            <a:spLocks noChangeArrowheads="1"/>
          </p:cNvSpPr>
          <p:nvPr userDrawn="1"/>
        </p:nvSpPr>
        <p:spPr bwMode="auto">
          <a:xfrm rot="18134700">
            <a:off x="-1000332" y="3959511"/>
            <a:ext cx="2802963" cy="2598676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3115 0 0"/>
              <a:gd name="G10" fmla="+- 3101 0 0"/>
              <a:gd name="G11" fmla="*/ 1 3087 2"/>
              <a:gd name="G12" fmla="+- 3073 0 0"/>
              <a:gd name="G13" fmla="+- 3038 0 0"/>
              <a:gd name="G14" fmla="*/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35987 45568"/>
              <a:gd name="G24" fmla="*/ 1 35987 55552"/>
              <a:gd name="G25" fmla="*/ G24 1 180"/>
              <a:gd name="G26" fmla="*/ G23 1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T0" fmla="*/ 3230065 w 10831"/>
              <a:gd name="T1" fmla="*/ 3614377 h 10040"/>
              <a:gd name="T2" fmla="*/ 1890594 w 10831"/>
              <a:gd name="T3" fmla="*/ 2776219 h 10040"/>
              <a:gd name="T4" fmla="*/ 815706 w 10831"/>
              <a:gd name="T5" fmla="*/ 1858853 h 10040"/>
              <a:gd name="T6" fmla="*/ 5040 w 10831"/>
              <a:gd name="T7" fmla="*/ 1121505 h 10040"/>
              <a:gd name="T8" fmla="*/ 0 w 10831"/>
              <a:gd name="T9" fmla="*/ 1106383 h 10040"/>
              <a:gd name="T10" fmla="*/ 0 w 10831"/>
              <a:gd name="T11" fmla="*/ 1093782 h 10040"/>
              <a:gd name="T12" fmla="*/ 15119 w 10831"/>
              <a:gd name="T13" fmla="*/ 1067860 h 10040"/>
              <a:gd name="T14" fmla="*/ 1269995 w 10831"/>
              <a:gd name="T15" fmla="*/ 15121 h 10040"/>
              <a:gd name="T16" fmla="*/ 1331911 w 10831"/>
              <a:gd name="T17" fmla="*/ 22322 h 10040"/>
              <a:gd name="T18" fmla="*/ 1938111 w 10831"/>
              <a:gd name="T19" fmla="*/ 497926 h 10040"/>
              <a:gd name="T20" fmla="*/ 3093994 w 10831"/>
              <a:gd name="T21" fmla="*/ 1489459 h 10040"/>
              <a:gd name="T22" fmla="*/ 3866862 w 10831"/>
              <a:gd name="T23" fmla="*/ 2249850 h 10040"/>
              <a:gd name="T24" fmla="*/ 3888461 w 10831"/>
              <a:gd name="T25" fmla="*/ 2306735 h 10040"/>
              <a:gd name="T26" fmla="*/ 3307459 w 10831"/>
              <a:gd name="T27" fmla="*/ 3589895 h 10040"/>
              <a:gd name="T28" fmla="*/ 3277221 w 10831"/>
              <a:gd name="T29" fmla="*/ 3614377 h 10040"/>
              <a:gd name="T30" fmla="*/ 3230065 w 10831"/>
              <a:gd name="T31" fmla="*/ 3614377 h 10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31" h="10040">
                <a:moveTo>
                  <a:pt x="8973" y="10039"/>
                </a:moveTo>
                <a:cubicBezTo>
                  <a:pt x="7735" y="9977"/>
                  <a:pt x="5880" y="8833"/>
                  <a:pt x="5252" y="7711"/>
                </a:cubicBezTo>
                <a:cubicBezTo>
                  <a:pt x="4896" y="7076"/>
                  <a:pt x="4230" y="6026"/>
                  <a:pt x="2266" y="5163"/>
                </a:cubicBezTo>
                <a:cubicBezTo>
                  <a:pt x="1132" y="4667"/>
                  <a:pt x="466" y="3959"/>
                  <a:pt x="14" y="3115"/>
                </a:cubicBezTo>
                <a:cubicBezTo>
                  <a:pt x="7" y="3101"/>
                  <a:pt x="2" y="3087"/>
                  <a:pt x="0" y="3073"/>
                </a:cubicBezTo>
                <a:lnTo>
                  <a:pt x="0" y="3038"/>
                </a:lnTo>
                <a:cubicBezTo>
                  <a:pt x="4" y="3011"/>
                  <a:pt x="18" y="2985"/>
                  <a:pt x="42" y="2966"/>
                </a:cubicBezTo>
                <a:lnTo>
                  <a:pt x="3528" y="42"/>
                </a:lnTo>
                <a:cubicBezTo>
                  <a:pt x="3581" y="0"/>
                  <a:pt x="3657" y="8"/>
                  <a:pt x="3700" y="62"/>
                </a:cubicBezTo>
                <a:cubicBezTo>
                  <a:pt x="3914" y="341"/>
                  <a:pt x="4572" y="1123"/>
                  <a:pt x="5384" y="1383"/>
                </a:cubicBezTo>
                <a:cubicBezTo>
                  <a:pt x="7331" y="2006"/>
                  <a:pt x="7909" y="3070"/>
                  <a:pt x="8595" y="4137"/>
                </a:cubicBezTo>
                <a:cubicBezTo>
                  <a:pt x="9532" y="5592"/>
                  <a:pt x="10438" y="6108"/>
                  <a:pt x="10742" y="6249"/>
                </a:cubicBezTo>
                <a:cubicBezTo>
                  <a:pt x="10802" y="6277"/>
                  <a:pt x="10830" y="6348"/>
                  <a:pt x="10802" y="6407"/>
                </a:cubicBezTo>
                <a:lnTo>
                  <a:pt x="9188" y="9971"/>
                </a:lnTo>
                <a:cubicBezTo>
                  <a:pt x="9172" y="10006"/>
                  <a:pt x="9141" y="10031"/>
                  <a:pt x="9104" y="10039"/>
                </a:cubicBezTo>
                <a:lnTo>
                  <a:pt x="8973" y="10039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9474" y="1982392"/>
            <a:ext cx="6486326" cy="2149546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9698" y="1000127"/>
            <a:ext cx="6486102" cy="730813"/>
          </a:xfrm>
        </p:spPr>
        <p:txBody>
          <a:bodyPr/>
          <a:lstStyle>
            <a:lvl1pPr>
              <a:defRPr sz="35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57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BSCC green content page with cop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5360" y="164808"/>
            <a:ext cx="3086100" cy="173819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268" y="165461"/>
            <a:ext cx="305982" cy="1738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0680D-3355-DF44-99C3-56A1D6E476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141452" y="4604877"/>
            <a:ext cx="1462798" cy="338291"/>
            <a:chOff x="0" y="0"/>
            <a:chExt cx="1263650" cy="306387"/>
          </a:xfrm>
          <a:solidFill>
            <a:srgbClr val="FFFFFF"/>
          </a:solidFill>
        </p:grpSpPr>
        <p:sp>
          <p:nvSpPr>
            <p:cNvPr id="16" name="Freeform 15"/>
            <p:cNvSpPr>
              <a:spLocks noChangeArrowheads="1"/>
            </p:cNvSpPr>
            <p:nvPr userDrawn="1"/>
          </p:nvSpPr>
          <p:spPr bwMode="auto">
            <a:xfrm>
              <a:off x="0" y="0"/>
              <a:ext cx="284162" cy="306387"/>
            </a:xfrm>
            <a:custGeom>
              <a:avLst/>
              <a:gdLst>
                <a:gd name="T0" fmla="*/ 426 w 788"/>
                <a:gd name="T1" fmla="*/ 186 h 849"/>
                <a:gd name="T2" fmla="*/ 511 w 788"/>
                <a:gd name="T3" fmla="*/ 141 h 849"/>
                <a:gd name="T4" fmla="*/ 604 w 788"/>
                <a:gd name="T5" fmla="*/ 144 h 849"/>
                <a:gd name="T6" fmla="*/ 649 w 788"/>
                <a:gd name="T7" fmla="*/ 296 h 849"/>
                <a:gd name="T8" fmla="*/ 562 w 788"/>
                <a:gd name="T9" fmla="*/ 324 h 849"/>
                <a:gd name="T10" fmla="*/ 474 w 788"/>
                <a:gd name="T11" fmla="*/ 285 h 849"/>
                <a:gd name="T12" fmla="*/ 429 w 788"/>
                <a:gd name="T13" fmla="*/ 305 h 849"/>
                <a:gd name="T14" fmla="*/ 522 w 788"/>
                <a:gd name="T15" fmla="*/ 350 h 849"/>
                <a:gd name="T16" fmla="*/ 700 w 788"/>
                <a:gd name="T17" fmla="*/ 291 h 849"/>
                <a:gd name="T18" fmla="*/ 581 w 788"/>
                <a:gd name="T19" fmla="*/ 104 h 849"/>
                <a:gd name="T20" fmla="*/ 446 w 788"/>
                <a:gd name="T21" fmla="*/ 135 h 849"/>
                <a:gd name="T22" fmla="*/ 573 w 788"/>
                <a:gd name="T23" fmla="*/ 34 h 849"/>
                <a:gd name="T24" fmla="*/ 736 w 788"/>
                <a:gd name="T25" fmla="*/ 403 h 849"/>
                <a:gd name="T26" fmla="*/ 635 w 788"/>
                <a:gd name="T27" fmla="*/ 507 h 849"/>
                <a:gd name="T28" fmla="*/ 660 w 788"/>
                <a:gd name="T29" fmla="*/ 580 h 849"/>
                <a:gd name="T30" fmla="*/ 646 w 788"/>
                <a:gd name="T31" fmla="*/ 631 h 849"/>
                <a:gd name="T32" fmla="*/ 505 w 788"/>
                <a:gd name="T33" fmla="*/ 679 h 849"/>
                <a:gd name="T34" fmla="*/ 480 w 788"/>
                <a:gd name="T35" fmla="*/ 583 h 849"/>
                <a:gd name="T36" fmla="*/ 505 w 788"/>
                <a:gd name="T37" fmla="*/ 510 h 849"/>
                <a:gd name="T38" fmla="*/ 502 w 788"/>
                <a:gd name="T39" fmla="*/ 398 h 849"/>
                <a:gd name="T40" fmla="*/ 288 w 788"/>
                <a:gd name="T41" fmla="*/ 384 h 849"/>
                <a:gd name="T42" fmla="*/ 330 w 788"/>
                <a:gd name="T43" fmla="*/ 265 h 849"/>
                <a:gd name="T44" fmla="*/ 209 w 788"/>
                <a:gd name="T45" fmla="*/ 99 h 849"/>
                <a:gd name="T46" fmla="*/ 85 w 788"/>
                <a:gd name="T47" fmla="*/ 265 h 849"/>
                <a:gd name="T48" fmla="*/ 127 w 788"/>
                <a:gd name="T49" fmla="*/ 384 h 849"/>
                <a:gd name="T50" fmla="*/ 45 w 788"/>
                <a:gd name="T51" fmla="*/ 412 h 849"/>
                <a:gd name="T52" fmla="*/ 40 w 788"/>
                <a:gd name="T53" fmla="*/ 837 h 849"/>
                <a:gd name="T54" fmla="*/ 409 w 788"/>
                <a:gd name="T55" fmla="*/ 800 h 849"/>
                <a:gd name="T56" fmla="*/ 296 w 788"/>
                <a:gd name="T57" fmla="*/ 690 h 849"/>
                <a:gd name="T58" fmla="*/ 226 w 788"/>
                <a:gd name="T59" fmla="*/ 724 h 849"/>
                <a:gd name="T60" fmla="*/ 178 w 788"/>
                <a:gd name="T61" fmla="*/ 710 h 849"/>
                <a:gd name="T62" fmla="*/ 133 w 788"/>
                <a:gd name="T63" fmla="*/ 558 h 849"/>
                <a:gd name="T64" fmla="*/ 223 w 788"/>
                <a:gd name="T65" fmla="*/ 529 h 849"/>
                <a:gd name="T66" fmla="*/ 268 w 788"/>
                <a:gd name="T67" fmla="*/ 541 h 849"/>
                <a:gd name="T68" fmla="*/ 395 w 788"/>
                <a:gd name="T69" fmla="*/ 566 h 849"/>
                <a:gd name="T70" fmla="*/ 305 w 788"/>
                <a:gd name="T71" fmla="*/ 524 h 849"/>
                <a:gd name="T72" fmla="*/ 172 w 788"/>
                <a:gd name="T73" fmla="*/ 507 h 849"/>
                <a:gd name="T74" fmla="*/ 113 w 788"/>
                <a:gd name="T75" fmla="*/ 724 h 849"/>
                <a:gd name="T76" fmla="*/ 279 w 788"/>
                <a:gd name="T77" fmla="*/ 747 h 849"/>
                <a:gd name="T78" fmla="*/ 367 w 788"/>
                <a:gd name="T79" fmla="*/ 704 h 849"/>
                <a:gd name="T80" fmla="*/ 45 w 788"/>
                <a:gd name="T81" fmla="*/ 803 h 849"/>
                <a:gd name="T82" fmla="*/ 172 w 788"/>
                <a:gd name="T83" fmla="*/ 415 h 849"/>
                <a:gd name="T84" fmla="*/ 130 w 788"/>
                <a:gd name="T85" fmla="*/ 319 h 849"/>
                <a:gd name="T86" fmla="*/ 119 w 788"/>
                <a:gd name="T87" fmla="*/ 268 h 849"/>
                <a:gd name="T88" fmla="*/ 133 w 788"/>
                <a:gd name="T89" fmla="*/ 217 h 849"/>
                <a:gd name="T90" fmla="*/ 274 w 788"/>
                <a:gd name="T91" fmla="*/ 167 h 849"/>
                <a:gd name="T92" fmla="*/ 299 w 788"/>
                <a:gd name="T93" fmla="*/ 265 h 849"/>
                <a:gd name="T94" fmla="*/ 282 w 788"/>
                <a:gd name="T95" fmla="*/ 316 h 849"/>
                <a:gd name="T96" fmla="*/ 268 w 788"/>
                <a:gd name="T97" fmla="*/ 450 h 849"/>
                <a:gd name="T98" fmla="*/ 497 w 788"/>
                <a:gd name="T99" fmla="*/ 459 h 849"/>
                <a:gd name="T100" fmla="*/ 454 w 788"/>
                <a:gd name="T101" fmla="*/ 566 h 849"/>
                <a:gd name="T102" fmla="*/ 514 w 788"/>
                <a:gd name="T103" fmla="*/ 732 h 849"/>
                <a:gd name="T104" fmla="*/ 689 w 788"/>
                <a:gd name="T105" fmla="*/ 608 h 849"/>
                <a:gd name="T106" fmla="*/ 672 w 788"/>
                <a:gd name="T107" fmla="*/ 493 h 849"/>
                <a:gd name="T108" fmla="*/ 739 w 788"/>
                <a:gd name="T109" fmla="*/ 433 h 849"/>
                <a:gd name="T110" fmla="*/ 776 w 788"/>
                <a:gd name="T111" fmla="*/ 4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8" h="849">
                  <a:moveTo>
                    <a:pt x="404" y="14"/>
                  </a:moveTo>
                  <a:cubicBezTo>
                    <a:pt x="387" y="17"/>
                    <a:pt x="375" y="31"/>
                    <a:pt x="375" y="48"/>
                  </a:cubicBezTo>
                  <a:lnTo>
                    <a:pt x="375" y="51"/>
                  </a:lnTo>
                  <a:cubicBezTo>
                    <a:pt x="375" y="51"/>
                    <a:pt x="381" y="93"/>
                    <a:pt x="384" y="158"/>
                  </a:cubicBezTo>
                  <a:cubicBezTo>
                    <a:pt x="384" y="161"/>
                    <a:pt x="384" y="164"/>
                    <a:pt x="387" y="167"/>
                  </a:cubicBezTo>
                  <a:cubicBezTo>
                    <a:pt x="392" y="181"/>
                    <a:pt x="409" y="186"/>
                    <a:pt x="426" y="186"/>
                  </a:cubicBezTo>
                  <a:cubicBezTo>
                    <a:pt x="446" y="186"/>
                    <a:pt x="454" y="181"/>
                    <a:pt x="463" y="172"/>
                  </a:cubicBezTo>
                  <a:lnTo>
                    <a:pt x="468" y="169"/>
                  </a:lnTo>
                  <a:cubicBezTo>
                    <a:pt x="471" y="167"/>
                    <a:pt x="483" y="164"/>
                    <a:pt x="488" y="161"/>
                  </a:cubicBezTo>
                  <a:cubicBezTo>
                    <a:pt x="499" y="158"/>
                    <a:pt x="505" y="155"/>
                    <a:pt x="508" y="150"/>
                  </a:cubicBezTo>
                  <a:cubicBezTo>
                    <a:pt x="508" y="150"/>
                    <a:pt x="508" y="147"/>
                    <a:pt x="511" y="141"/>
                  </a:cubicBezTo>
                  <a:lnTo>
                    <a:pt x="511" y="141"/>
                  </a:lnTo>
                  <a:lnTo>
                    <a:pt x="550" y="130"/>
                  </a:lnTo>
                  <a:cubicBezTo>
                    <a:pt x="553" y="130"/>
                    <a:pt x="553" y="130"/>
                    <a:pt x="556" y="130"/>
                  </a:cubicBezTo>
                  <a:lnTo>
                    <a:pt x="556" y="130"/>
                  </a:lnTo>
                  <a:cubicBezTo>
                    <a:pt x="559" y="135"/>
                    <a:pt x="567" y="141"/>
                    <a:pt x="576" y="141"/>
                  </a:cubicBezTo>
                  <a:lnTo>
                    <a:pt x="581" y="141"/>
                  </a:lnTo>
                  <a:cubicBezTo>
                    <a:pt x="590" y="141"/>
                    <a:pt x="593" y="141"/>
                    <a:pt x="604" y="144"/>
                  </a:cubicBezTo>
                  <a:lnTo>
                    <a:pt x="610" y="144"/>
                  </a:lnTo>
                  <a:cubicBezTo>
                    <a:pt x="626" y="147"/>
                    <a:pt x="646" y="152"/>
                    <a:pt x="649" y="155"/>
                  </a:cubicBezTo>
                  <a:cubicBezTo>
                    <a:pt x="655" y="161"/>
                    <a:pt x="663" y="169"/>
                    <a:pt x="666" y="178"/>
                  </a:cubicBezTo>
                  <a:cubicBezTo>
                    <a:pt x="672" y="189"/>
                    <a:pt x="677" y="209"/>
                    <a:pt x="677" y="226"/>
                  </a:cubicBezTo>
                  <a:cubicBezTo>
                    <a:pt x="677" y="243"/>
                    <a:pt x="669" y="265"/>
                    <a:pt x="666" y="274"/>
                  </a:cubicBezTo>
                  <a:cubicBezTo>
                    <a:pt x="660" y="282"/>
                    <a:pt x="655" y="291"/>
                    <a:pt x="649" y="296"/>
                  </a:cubicBezTo>
                  <a:cubicBezTo>
                    <a:pt x="643" y="299"/>
                    <a:pt x="624" y="305"/>
                    <a:pt x="610" y="308"/>
                  </a:cubicBezTo>
                  <a:lnTo>
                    <a:pt x="607" y="308"/>
                  </a:lnTo>
                  <a:cubicBezTo>
                    <a:pt x="595" y="310"/>
                    <a:pt x="593" y="310"/>
                    <a:pt x="584" y="310"/>
                  </a:cubicBezTo>
                  <a:lnTo>
                    <a:pt x="578" y="310"/>
                  </a:lnTo>
                  <a:cubicBezTo>
                    <a:pt x="570" y="310"/>
                    <a:pt x="562" y="316"/>
                    <a:pt x="562" y="322"/>
                  </a:cubicBezTo>
                  <a:cubicBezTo>
                    <a:pt x="562" y="322"/>
                    <a:pt x="562" y="322"/>
                    <a:pt x="562" y="324"/>
                  </a:cubicBezTo>
                  <a:cubicBezTo>
                    <a:pt x="559" y="324"/>
                    <a:pt x="559" y="324"/>
                    <a:pt x="556" y="324"/>
                  </a:cubicBezTo>
                  <a:lnTo>
                    <a:pt x="516" y="313"/>
                  </a:lnTo>
                  <a:lnTo>
                    <a:pt x="516" y="313"/>
                  </a:lnTo>
                  <a:cubicBezTo>
                    <a:pt x="516" y="310"/>
                    <a:pt x="514" y="305"/>
                    <a:pt x="514" y="305"/>
                  </a:cubicBezTo>
                  <a:cubicBezTo>
                    <a:pt x="511" y="299"/>
                    <a:pt x="505" y="296"/>
                    <a:pt x="494" y="293"/>
                  </a:cubicBezTo>
                  <a:cubicBezTo>
                    <a:pt x="488" y="291"/>
                    <a:pt x="477" y="288"/>
                    <a:pt x="474" y="285"/>
                  </a:cubicBezTo>
                  <a:lnTo>
                    <a:pt x="466" y="282"/>
                  </a:lnTo>
                  <a:cubicBezTo>
                    <a:pt x="457" y="274"/>
                    <a:pt x="449" y="268"/>
                    <a:pt x="429" y="268"/>
                  </a:cubicBezTo>
                  <a:cubicBezTo>
                    <a:pt x="409" y="268"/>
                    <a:pt x="395" y="274"/>
                    <a:pt x="387" y="288"/>
                  </a:cubicBezTo>
                  <a:cubicBezTo>
                    <a:pt x="384" y="296"/>
                    <a:pt x="387" y="308"/>
                    <a:pt x="395" y="313"/>
                  </a:cubicBezTo>
                  <a:cubicBezTo>
                    <a:pt x="404" y="316"/>
                    <a:pt x="412" y="313"/>
                    <a:pt x="418" y="308"/>
                  </a:cubicBezTo>
                  <a:cubicBezTo>
                    <a:pt x="418" y="308"/>
                    <a:pt x="423" y="305"/>
                    <a:pt x="429" y="305"/>
                  </a:cubicBezTo>
                  <a:cubicBezTo>
                    <a:pt x="440" y="305"/>
                    <a:pt x="440" y="308"/>
                    <a:pt x="446" y="310"/>
                  </a:cubicBezTo>
                  <a:lnTo>
                    <a:pt x="452" y="316"/>
                  </a:lnTo>
                  <a:cubicBezTo>
                    <a:pt x="457" y="322"/>
                    <a:pt x="468" y="324"/>
                    <a:pt x="480" y="327"/>
                  </a:cubicBezTo>
                  <a:lnTo>
                    <a:pt x="483" y="327"/>
                  </a:lnTo>
                  <a:cubicBezTo>
                    <a:pt x="485" y="339"/>
                    <a:pt x="497" y="344"/>
                    <a:pt x="508" y="347"/>
                  </a:cubicBezTo>
                  <a:lnTo>
                    <a:pt x="522" y="350"/>
                  </a:lnTo>
                  <a:lnTo>
                    <a:pt x="547" y="358"/>
                  </a:lnTo>
                  <a:cubicBezTo>
                    <a:pt x="573" y="364"/>
                    <a:pt x="584" y="355"/>
                    <a:pt x="587" y="347"/>
                  </a:cubicBezTo>
                  <a:cubicBezTo>
                    <a:pt x="598" y="347"/>
                    <a:pt x="601" y="347"/>
                    <a:pt x="612" y="344"/>
                  </a:cubicBezTo>
                  <a:lnTo>
                    <a:pt x="615" y="344"/>
                  </a:lnTo>
                  <a:cubicBezTo>
                    <a:pt x="626" y="341"/>
                    <a:pt x="657" y="336"/>
                    <a:pt x="672" y="324"/>
                  </a:cubicBezTo>
                  <a:cubicBezTo>
                    <a:pt x="680" y="319"/>
                    <a:pt x="691" y="305"/>
                    <a:pt x="700" y="291"/>
                  </a:cubicBezTo>
                  <a:cubicBezTo>
                    <a:pt x="705" y="279"/>
                    <a:pt x="714" y="251"/>
                    <a:pt x="714" y="226"/>
                  </a:cubicBezTo>
                  <a:cubicBezTo>
                    <a:pt x="714" y="200"/>
                    <a:pt x="703" y="172"/>
                    <a:pt x="697" y="161"/>
                  </a:cubicBezTo>
                  <a:cubicBezTo>
                    <a:pt x="689" y="147"/>
                    <a:pt x="677" y="133"/>
                    <a:pt x="669" y="127"/>
                  </a:cubicBezTo>
                  <a:cubicBezTo>
                    <a:pt x="655" y="116"/>
                    <a:pt x="624" y="110"/>
                    <a:pt x="612" y="107"/>
                  </a:cubicBezTo>
                  <a:lnTo>
                    <a:pt x="607" y="107"/>
                  </a:lnTo>
                  <a:cubicBezTo>
                    <a:pt x="595" y="104"/>
                    <a:pt x="590" y="104"/>
                    <a:pt x="581" y="104"/>
                  </a:cubicBezTo>
                  <a:cubicBezTo>
                    <a:pt x="578" y="96"/>
                    <a:pt x="567" y="88"/>
                    <a:pt x="542" y="93"/>
                  </a:cubicBezTo>
                  <a:lnTo>
                    <a:pt x="516" y="102"/>
                  </a:lnTo>
                  <a:lnTo>
                    <a:pt x="502" y="104"/>
                  </a:lnTo>
                  <a:cubicBezTo>
                    <a:pt x="491" y="107"/>
                    <a:pt x="483" y="113"/>
                    <a:pt x="477" y="124"/>
                  </a:cubicBezTo>
                  <a:lnTo>
                    <a:pt x="474" y="124"/>
                  </a:lnTo>
                  <a:cubicBezTo>
                    <a:pt x="463" y="127"/>
                    <a:pt x="452" y="133"/>
                    <a:pt x="446" y="135"/>
                  </a:cubicBezTo>
                  <a:lnTo>
                    <a:pt x="440" y="141"/>
                  </a:lnTo>
                  <a:cubicBezTo>
                    <a:pt x="435" y="147"/>
                    <a:pt x="432" y="147"/>
                    <a:pt x="423" y="147"/>
                  </a:cubicBezTo>
                  <a:cubicBezTo>
                    <a:pt x="420" y="147"/>
                    <a:pt x="418" y="147"/>
                    <a:pt x="415" y="147"/>
                  </a:cubicBezTo>
                  <a:cubicBezTo>
                    <a:pt x="412" y="93"/>
                    <a:pt x="406" y="57"/>
                    <a:pt x="406" y="45"/>
                  </a:cubicBezTo>
                  <a:lnTo>
                    <a:pt x="409" y="45"/>
                  </a:lnTo>
                  <a:cubicBezTo>
                    <a:pt x="409" y="45"/>
                    <a:pt x="471" y="34"/>
                    <a:pt x="573" y="34"/>
                  </a:cubicBezTo>
                  <a:cubicBezTo>
                    <a:pt x="677" y="34"/>
                    <a:pt x="734" y="45"/>
                    <a:pt x="734" y="45"/>
                  </a:cubicBezTo>
                  <a:lnTo>
                    <a:pt x="736" y="45"/>
                  </a:lnTo>
                  <a:cubicBezTo>
                    <a:pt x="736" y="45"/>
                    <a:pt x="736" y="45"/>
                    <a:pt x="736" y="48"/>
                  </a:cubicBezTo>
                  <a:cubicBezTo>
                    <a:pt x="736" y="48"/>
                    <a:pt x="748" y="130"/>
                    <a:pt x="748" y="226"/>
                  </a:cubicBezTo>
                  <a:cubicBezTo>
                    <a:pt x="748" y="319"/>
                    <a:pt x="736" y="401"/>
                    <a:pt x="736" y="401"/>
                  </a:cubicBezTo>
                  <a:cubicBezTo>
                    <a:pt x="736" y="401"/>
                    <a:pt x="736" y="401"/>
                    <a:pt x="736" y="403"/>
                  </a:cubicBezTo>
                  <a:cubicBezTo>
                    <a:pt x="725" y="401"/>
                    <a:pt x="691" y="398"/>
                    <a:pt x="638" y="395"/>
                  </a:cubicBezTo>
                  <a:cubicBezTo>
                    <a:pt x="635" y="395"/>
                    <a:pt x="635" y="395"/>
                    <a:pt x="632" y="395"/>
                  </a:cubicBezTo>
                  <a:cubicBezTo>
                    <a:pt x="618" y="401"/>
                    <a:pt x="610" y="417"/>
                    <a:pt x="610" y="439"/>
                  </a:cubicBezTo>
                  <a:cubicBezTo>
                    <a:pt x="610" y="462"/>
                    <a:pt x="615" y="470"/>
                    <a:pt x="624" y="479"/>
                  </a:cubicBezTo>
                  <a:lnTo>
                    <a:pt x="626" y="484"/>
                  </a:lnTo>
                  <a:cubicBezTo>
                    <a:pt x="629" y="487"/>
                    <a:pt x="632" y="498"/>
                    <a:pt x="635" y="507"/>
                  </a:cubicBezTo>
                  <a:cubicBezTo>
                    <a:pt x="638" y="521"/>
                    <a:pt x="641" y="524"/>
                    <a:pt x="646" y="529"/>
                  </a:cubicBezTo>
                  <a:cubicBezTo>
                    <a:pt x="646" y="529"/>
                    <a:pt x="649" y="529"/>
                    <a:pt x="652" y="532"/>
                  </a:cubicBezTo>
                  <a:lnTo>
                    <a:pt x="652" y="532"/>
                  </a:lnTo>
                  <a:lnTo>
                    <a:pt x="655" y="549"/>
                  </a:lnTo>
                  <a:lnTo>
                    <a:pt x="660" y="574"/>
                  </a:lnTo>
                  <a:cubicBezTo>
                    <a:pt x="660" y="577"/>
                    <a:pt x="660" y="580"/>
                    <a:pt x="660" y="580"/>
                  </a:cubicBezTo>
                  <a:lnTo>
                    <a:pt x="660" y="580"/>
                  </a:lnTo>
                  <a:lnTo>
                    <a:pt x="660" y="580"/>
                  </a:lnTo>
                  <a:cubicBezTo>
                    <a:pt x="655" y="583"/>
                    <a:pt x="649" y="589"/>
                    <a:pt x="649" y="597"/>
                  </a:cubicBezTo>
                  <a:lnTo>
                    <a:pt x="649" y="600"/>
                  </a:lnTo>
                  <a:lnTo>
                    <a:pt x="649" y="606"/>
                  </a:lnTo>
                  <a:cubicBezTo>
                    <a:pt x="649" y="617"/>
                    <a:pt x="649" y="620"/>
                    <a:pt x="646" y="631"/>
                  </a:cubicBezTo>
                  <a:lnTo>
                    <a:pt x="646" y="637"/>
                  </a:lnTo>
                  <a:cubicBezTo>
                    <a:pt x="643" y="653"/>
                    <a:pt x="638" y="676"/>
                    <a:pt x="635" y="679"/>
                  </a:cubicBezTo>
                  <a:cubicBezTo>
                    <a:pt x="632" y="684"/>
                    <a:pt x="623" y="694"/>
                    <a:pt x="615" y="699"/>
                  </a:cubicBezTo>
                  <a:cubicBezTo>
                    <a:pt x="606" y="705"/>
                    <a:pt x="587" y="713"/>
                    <a:pt x="570" y="713"/>
                  </a:cubicBezTo>
                  <a:cubicBezTo>
                    <a:pt x="553" y="713"/>
                    <a:pt x="533" y="705"/>
                    <a:pt x="525" y="699"/>
                  </a:cubicBezTo>
                  <a:cubicBezTo>
                    <a:pt x="516" y="694"/>
                    <a:pt x="508" y="684"/>
                    <a:pt x="505" y="679"/>
                  </a:cubicBezTo>
                  <a:cubicBezTo>
                    <a:pt x="502" y="673"/>
                    <a:pt x="497" y="653"/>
                    <a:pt x="494" y="637"/>
                  </a:cubicBezTo>
                  <a:lnTo>
                    <a:pt x="494" y="634"/>
                  </a:lnTo>
                  <a:cubicBezTo>
                    <a:pt x="491" y="622"/>
                    <a:pt x="491" y="617"/>
                    <a:pt x="491" y="608"/>
                  </a:cubicBezTo>
                  <a:lnTo>
                    <a:pt x="491" y="603"/>
                  </a:lnTo>
                  <a:lnTo>
                    <a:pt x="491" y="600"/>
                  </a:lnTo>
                  <a:cubicBezTo>
                    <a:pt x="491" y="591"/>
                    <a:pt x="485" y="586"/>
                    <a:pt x="480" y="583"/>
                  </a:cubicBezTo>
                  <a:cubicBezTo>
                    <a:pt x="480" y="583"/>
                    <a:pt x="480" y="583"/>
                    <a:pt x="477" y="583"/>
                  </a:cubicBezTo>
                  <a:cubicBezTo>
                    <a:pt x="477" y="583"/>
                    <a:pt x="477" y="580"/>
                    <a:pt x="477" y="577"/>
                  </a:cubicBezTo>
                  <a:lnTo>
                    <a:pt x="488" y="535"/>
                  </a:lnTo>
                  <a:lnTo>
                    <a:pt x="488" y="535"/>
                  </a:lnTo>
                  <a:cubicBezTo>
                    <a:pt x="491" y="535"/>
                    <a:pt x="494" y="532"/>
                    <a:pt x="494" y="532"/>
                  </a:cubicBezTo>
                  <a:cubicBezTo>
                    <a:pt x="499" y="529"/>
                    <a:pt x="502" y="524"/>
                    <a:pt x="505" y="510"/>
                  </a:cubicBezTo>
                  <a:cubicBezTo>
                    <a:pt x="508" y="504"/>
                    <a:pt x="511" y="493"/>
                    <a:pt x="514" y="487"/>
                  </a:cubicBezTo>
                  <a:lnTo>
                    <a:pt x="516" y="481"/>
                  </a:lnTo>
                  <a:cubicBezTo>
                    <a:pt x="525" y="473"/>
                    <a:pt x="528" y="462"/>
                    <a:pt x="531" y="442"/>
                  </a:cubicBezTo>
                  <a:lnTo>
                    <a:pt x="531" y="439"/>
                  </a:lnTo>
                  <a:cubicBezTo>
                    <a:pt x="531" y="418"/>
                    <a:pt x="522" y="401"/>
                    <a:pt x="508" y="398"/>
                  </a:cubicBezTo>
                  <a:cubicBezTo>
                    <a:pt x="505" y="398"/>
                    <a:pt x="505" y="398"/>
                    <a:pt x="502" y="398"/>
                  </a:cubicBezTo>
                  <a:cubicBezTo>
                    <a:pt x="437" y="401"/>
                    <a:pt x="384" y="409"/>
                    <a:pt x="384" y="409"/>
                  </a:cubicBezTo>
                  <a:cubicBezTo>
                    <a:pt x="384" y="409"/>
                    <a:pt x="336" y="418"/>
                    <a:pt x="277" y="420"/>
                  </a:cubicBezTo>
                  <a:cubicBezTo>
                    <a:pt x="277" y="418"/>
                    <a:pt x="277" y="418"/>
                    <a:pt x="277" y="412"/>
                  </a:cubicBezTo>
                  <a:cubicBezTo>
                    <a:pt x="277" y="412"/>
                    <a:pt x="277" y="412"/>
                    <a:pt x="277" y="409"/>
                  </a:cubicBezTo>
                  <a:cubicBezTo>
                    <a:pt x="277" y="398"/>
                    <a:pt x="279" y="395"/>
                    <a:pt x="282" y="389"/>
                  </a:cubicBezTo>
                  <a:lnTo>
                    <a:pt x="288" y="384"/>
                  </a:lnTo>
                  <a:cubicBezTo>
                    <a:pt x="294" y="378"/>
                    <a:pt x="296" y="367"/>
                    <a:pt x="299" y="353"/>
                  </a:cubicBezTo>
                  <a:lnTo>
                    <a:pt x="299" y="350"/>
                  </a:lnTo>
                  <a:cubicBezTo>
                    <a:pt x="310" y="344"/>
                    <a:pt x="316" y="333"/>
                    <a:pt x="319" y="324"/>
                  </a:cubicBezTo>
                  <a:lnTo>
                    <a:pt x="322" y="310"/>
                  </a:lnTo>
                  <a:lnTo>
                    <a:pt x="327" y="282"/>
                  </a:lnTo>
                  <a:cubicBezTo>
                    <a:pt x="327" y="277"/>
                    <a:pt x="330" y="271"/>
                    <a:pt x="330" y="265"/>
                  </a:cubicBezTo>
                  <a:cubicBezTo>
                    <a:pt x="330" y="248"/>
                    <a:pt x="325" y="240"/>
                    <a:pt x="319" y="237"/>
                  </a:cubicBezTo>
                  <a:cubicBezTo>
                    <a:pt x="319" y="226"/>
                    <a:pt x="319" y="220"/>
                    <a:pt x="316" y="209"/>
                  </a:cubicBezTo>
                  <a:lnTo>
                    <a:pt x="316" y="203"/>
                  </a:lnTo>
                  <a:cubicBezTo>
                    <a:pt x="316" y="195"/>
                    <a:pt x="308" y="158"/>
                    <a:pt x="299" y="144"/>
                  </a:cubicBezTo>
                  <a:cubicBezTo>
                    <a:pt x="294" y="135"/>
                    <a:pt x="282" y="121"/>
                    <a:pt x="268" y="113"/>
                  </a:cubicBezTo>
                  <a:cubicBezTo>
                    <a:pt x="260" y="110"/>
                    <a:pt x="234" y="99"/>
                    <a:pt x="209" y="99"/>
                  </a:cubicBezTo>
                  <a:cubicBezTo>
                    <a:pt x="186" y="99"/>
                    <a:pt x="161" y="110"/>
                    <a:pt x="147" y="116"/>
                  </a:cubicBezTo>
                  <a:cubicBezTo>
                    <a:pt x="136" y="124"/>
                    <a:pt x="124" y="135"/>
                    <a:pt x="116" y="147"/>
                  </a:cubicBezTo>
                  <a:cubicBezTo>
                    <a:pt x="107" y="161"/>
                    <a:pt x="102" y="195"/>
                    <a:pt x="99" y="206"/>
                  </a:cubicBezTo>
                  <a:lnTo>
                    <a:pt x="99" y="212"/>
                  </a:lnTo>
                  <a:cubicBezTo>
                    <a:pt x="96" y="223"/>
                    <a:pt x="96" y="229"/>
                    <a:pt x="96" y="240"/>
                  </a:cubicBezTo>
                  <a:cubicBezTo>
                    <a:pt x="90" y="243"/>
                    <a:pt x="85" y="248"/>
                    <a:pt x="85" y="265"/>
                  </a:cubicBezTo>
                  <a:cubicBezTo>
                    <a:pt x="85" y="271"/>
                    <a:pt x="85" y="277"/>
                    <a:pt x="88" y="282"/>
                  </a:cubicBezTo>
                  <a:lnTo>
                    <a:pt x="93" y="310"/>
                  </a:lnTo>
                  <a:lnTo>
                    <a:pt x="96" y="324"/>
                  </a:lnTo>
                  <a:cubicBezTo>
                    <a:pt x="99" y="336"/>
                    <a:pt x="104" y="347"/>
                    <a:pt x="116" y="350"/>
                  </a:cubicBezTo>
                  <a:lnTo>
                    <a:pt x="116" y="353"/>
                  </a:lnTo>
                  <a:cubicBezTo>
                    <a:pt x="119" y="367"/>
                    <a:pt x="124" y="375"/>
                    <a:pt x="127" y="384"/>
                  </a:cubicBezTo>
                  <a:lnTo>
                    <a:pt x="133" y="389"/>
                  </a:lnTo>
                  <a:cubicBezTo>
                    <a:pt x="138" y="395"/>
                    <a:pt x="138" y="398"/>
                    <a:pt x="138" y="409"/>
                  </a:cubicBezTo>
                  <a:cubicBezTo>
                    <a:pt x="138" y="409"/>
                    <a:pt x="138" y="409"/>
                    <a:pt x="138" y="412"/>
                  </a:cubicBezTo>
                  <a:cubicBezTo>
                    <a:pt x="138" y="415"/>
                    <a:pt x="138" y="418"/>
                    <a:pt x="138" y="420"/>
                  </a:cubicBezTo>
                  <a:cubicBezTo>
                    <a:pt x="82" y="418"/>
                    <a:pt x="48" y="412"/>
                    <a:pt x="48" y="412"/>
                  </a:cubicBezTo>
                  <a:lnTo>
                    <a:pt x="45" y="412"/>
                  </a:lnTo>
                  <a:cubicBezTo>
                    <a:pt x="28" y="412"/>
                    <a:pt x="14" y="426"/>
                    <a:pt x="11" y="442"/>
                  </a:cubicBezTo>
                  <a:cubicBezTo>
                    <a:pt x="11" y="442"/>
                    <a:pt x="11" y="445"/>
                    <a:pt x="11" y="448"/>
                  </a:cubicBezTo>
                  <a:cubicBezTo>
                    <a:pt x="9" y="464"/>
                    <a:pt x="0" y="538"/>
                    <a:pt x="0" y="622"/>
                  </a:cubicBezTo>
                  <a:cubicBezTo>
                    <a:pt x="0" y="710"/>
                    <a:pt x="9" y="783"/>
                    <a:pt x="11" y="800"/>
                  </a:cubicBezTo>
                  <a:cubicBezTo>
                    <a:pt x="11" y="803"/>
                    <a:pt x="11" y="803"/>
                    <a:pt x="11" y="806"/>
                  </a:cubicBezTo>
                  <a:cubicBezTo>
                    <a:pt x="14" y="823"/>
                    <a:pt x="25" y="834"/>
                    <a:pt x="40" y="837"/>
                  </a:cubicBezTo>
                  <a:cubicBezTo>
                    <a:pt x="40" y="837"/>
                    <a:pt x="42" y="837"/>
                    <a:pt x="45" y="837"/>
                  </a:cubicBezTo>
                  <a:cubicBezTo>
                    <a:pt x="59" y="840"/>
                    <a:pt x="116" y="848"/>
                    <a:pt x="206" y="848"/>
                  </a:cubicBezTo>
                  <a:cubicBezTo>
                    <a:pt x="296" y="848"/>
                    <a:pt x="353" y="840"/>
                    <a:pt x="373" y="837"/>
                  </a:cubicBezTo>
                  <a:cubicBezTo>
                    <a:pt x="375" y="837"/>
                    <a:pt x="378" y="837"/>
                    <a:pt x="381" y="837"/>
                  </a:cubicBezTo>
                  <a:cubicBezTo>
                    <a:pt x="398" y="834"/>
                    <a:pt x="409" y="820"/>
                    <a:pt x="409" y="803"/>
                  </a:cubicBezTo>
                  <a:lnTo>
                    <a:pt x="409" y="800"/>
                  </a:lnTo>
                  <a:cubicBezTo>
                    <a:pt x="409" y="800"/>
                    <a:pt x="404" y="758"/>
                    <a:pt x="401" y="693"/>
                  </a:cubicBezTo>
                  <a:cubicBezTo>
                    <a:pt x="401" y="690"/>
                    <a:pt x="401" y="687"/>
                    <a:pt x="398" y="684"/>
                  </a:cubicBezTo>
                  <a:cubicBezTo>
                    <a:pt x="392" y="670"/>
                    <a:pt x="375" y="665"/>
                    <a:pt x="358" y="665"/>
                  </a:cubicBezTo>
                  <a:cubicBezTo>
                    <a:pt x="339" y="665"/>
                    <a:pt x="330" y="670"/>
                    <a:pt x="322" y="679"/>
                  </a:cubicBezTo>
                  <a:lnTo>
                    <a:pt x="316" y="682"/>
                  </a:lnTo>
                  <a:cubicBezTo>
                    <a:pt x="313" y="684"/>
                    <a:pt x="302" y="687"/>
                    <a:pt x="296" y="690"/>
                  </a:cubicBezTo>
                  <a:cubicBezTo>
                    <a:pt x="282" y="696"/>
                    <a:pt x="279" y="696"/>
                    <a:pt x="274" y="704"/>
                  </a:cubicBezTo>
                  <a:cubicBezTo>
                    <a:pt x="274" y="704"/>
                    <a:pt x="274" y="707"/>
                    <a:pt x="271" y="713"/>
                  </a:cubicBezTo>
                  <a:lnTo>
                    <a:pt x="271" y="713"/>
                  </a:lnTo>
                  <a:lnTo>
                    <a:pt x="231" y="724"/>
                  </a:lnTo>
                  <a:cubicBezTo>
                    <a:pt x="229" y="724"/>
                    <a:pt x="229" y="724"/>
                    <a:pt x="226" y="724"/>
                  </a:cubicBez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lnTo>
                    <a:pt x="226" y="724"/>
                  </a:lnTo>
                  <a:cubicBezTo>
                    <a:pt x="223" y="718"/>
                    <a:pt x="217" y="710"/>
                    <a:pt x="206" y="713"/>
                  </a:cubicBezTo>
                  <a:lnTo>
                    <a:pt x="200" y="713"/>
                  </a:lnTo>
                  <a:cubicBezTo>
                    <a:pt x="192" y="713"/>
                    <a:pt x="189" y="713"/>
                    <a:pt x="178" y="710"/>
                  </a:cubicBezTo>
                  <a:lnTo>
                    <a:pt x="172" y="710"/>
                  </a:lnTo>
                  <a:cubicBezTo>
                    <a:pt x="155" y="707"/>
                    <a:pt x="136" y="701"/>
                    <a:pt x="133" y="699"/>
                  </a:cubicBezTo>
                  <a:cubicBezTo>
                    <a:pt x="127" y="693"/>
                    <a:pt x="119" y="684"/>
                    <a:pt x="116" y="676"/>
                  </a:cubicBezTo>
                  <a:cubicBezTo>
                    <a:pt x="110" y="665"/>
                    <a:pt x="104" y="645"/>
                    <a:pt x="104" y="628"/>
                  </a:cubicBezTo>
                  <a:cubicBezTo>
                    <a:pt x="104" y="611"/>
                    <a:pt x="113" y="589"/>
                    <a:pt x="116" y="580"/>
                  </a:cubicBezTo>
                  <a:cubicBezTo>
                    <a:pt x="121" y="572"/>
                    <a:pt x="127" y="563"/>
                    <a:pt x="133" y="558"/>
                  </a:cubicBezTo>
                  <a:cubicBezTo>
                    <a:pt x="138" y="555"/>
                    <a:pt x="158" y="549"/>
                    <a:pt x="172" y="546"/>
                  </a:cubicBezTo>
                  <a:lnTo>
                    <a:pt x="178" y="546"/>
                  </a:lnTo>
                  <a:cubicBezTo>
                    <a:pt x="189" y="543"/>
                    <a:pt x="192" y="543"/>
                    <a:pt x="200" y="543"/>
                  </a:cubicBezTo>
                  <a:lnTo>
                    <a:pt x="206" y="543"/>
                  </a:lnTo>
                  <a:cubicBezTo>
                    <a:pt x="215" y="543"/>
                    <a:pt x="220" y="538"/>
                    <a:pt x="223" y="532"/>
                  </a:cubicBezTo>
                  <a:cubicBezTo>
                    <a:pt x="223" y="532"/>
                    <a:pt x="223" y="532"/>
                    <a:pt x="223" y="529"/>
                  </a:cubicBezTo>
                  <a:lnTo>
                    <a:pt x="223" y="529"/>
                  </a:lnTo>
                  <a:lnTo>
                    <a:pt x="223" y="529"/>
                  </a:lnTo>
                  <a:lnTo>
                    <a:pt x="223" y="529"/>
                  </a:lnTo>
                  <a:cubicBezTo>
                    <a:pt x="226" y="529"/>
                    <a:pt x="226" y="529"/>
                    <a:pt x="229" y="529"/>
                  </a:cubicBezTo>
                  <a:lnTo>
                    <a:pt x="268" y="541"/>
                  </a:lnTo>
                  <a:lnTo>
                    <a:pt x="268" y="541"/>
                  </a:lnTo>
                  <a:cubicBezTo>
                    <a:pt x="268" y="543"/>
                    <a:pt x="271" y="549"/>
                    <a:pt x="271" y="549"/>
                  </a:cubicBezTo>
                  <a:cubicBezTo>
                    <a:pt x="274" y="555"/>
                    <a:pt x="279" y="558"/>
                    <a:pt x="291" y="560"/>
                  </a:cubicBezTo>
                  <a:cubicBezTo>
                    <a:pt x="296" y="563"/>
                    <a:pt x="308" y="566"/>
                    <a:pt x="310" y="569"/>
                  </a:cubicBezTo>
                  <a:lnTo>
                    <a:pt x="316" y="572"/>
                  </a:lnTo>
                  <a:cubicBezTo>
                    <a:pt x="325" y="580"/>
                    <a:pt x="333" y="586"/>
                    <a:pt x="353" y="586"/>
                  </a:cubicBezTo>
                  <a:cubicBezTo>
                    <a:pt x="373" y="586"/>
                    <a:pt x="387" y="580"/>
                    <a:pt x="395" y="566"/>
                  </a:cubicBezTo>
                  <a:cubicBezTo>
                    <a:pt x="398" y="558"/>
                    <a:pt x="395" y="546"/>
                    <a:pt x="387" y="541"/>
                  </a:cubicBezTo>
                  <a:cubicBezTo>
                    <a:pt x="378" y="538"/>
                    <a:pt x="370" y="541"/>
                    <a:pt x="364" y="546"/>
                  </a:cubicBezTo>
                  <a:cubicBezTo>
                    <a:pt x="364" y="546"/>
                    <a:pt x="358" y="549"/>
                    <a:pt x="353" y="549"/>
                  </a:cubicBezTo>
                  <a:cubicBezTo>
                    <a:pt x="341" y="549"/>
                    <a:pt x="341" y="546"/>
                    <a:pt x="336" y="543"/>
                  </a:cubicBezTo>
                  <a:lnTo>
                    <a:pt x="333" y="535"/>
                  </a:lnTo>
                  <a:cubicBezTo>
                    <a:pt x="327" y="529"/>
                    <a:pt x="316" y="527"/>
                    <a:pt x="305" y="524"/>
                  </a:cubicBezTo>
                  <a:lnTo>
                    <a:pt x="302" y="524"/>
                  </a:lnTo>
                  <a:cubicBezTo>
                    <a:pt x="299" y="512"/>
                    <a:pt x="288" y="507"/>
                    <a:pt x="277" y="504"/>
                  </a:cubicBezTo>
                  <a:lnTo>
                    <a:pt x="262" y="501"/>
                  </a:lnTo>
                  <a:lnTo>
                    <a:pt x="237" y="493"/>
                  </a:lnTo>
                  <a:cubicBezTo>
                    <a:pt x="212" y="487"/>
                    <a:pt x="200" y="496"/>
                    <a:pt x="198" y="504"/>
                  </a:cubicBezTo>
                  <a:cubicBezTo>
                    <a:pt x="186" y="504"/>
                    <a:pt x="183" y="504"/>
                    <a:pt x="172" y="507"/>
                  </a:cubicBezTo>
                  <a:lnTo>
                    <a:pt x="169" y="507"/>
                  </a:lnTo>
                  <a:cubicBezTo>
                    <a:pt x="158" y="510"/>
                    <a:pt x="127" y="515"/>
                    <a:pt x="113" y="527"/>
                  </a:cubicBezTo>
                  <a:cubicBezTo>
                    <a:pt x="104" y="532"/>
                    <a:pt x="93" y="546"/>
                    <a:pt x="85" y="560"/>
                  </a:cubicBezTo>
                  <a:cubicBezTo>
                    <a:pt x="79" y="572"/>
                    <a:pt x="68" y="600"/>
                    <a:pt x="68" y="625"/>
                  </a:cubicBezTo>
                  <a:cubicBezTo>
                    <a:pt x="68" y="651"/>
                    <a:pt x="79" y="679"/>
                    <a:pt x="85" y="690"/>
                  </a:cubicBezTo>
                  <a:cubicBezTo>
                    <a:pt x="93" y="704"/>
                    <a:pt x="104" y="718"/>
                    <a:pt x="113" y="724"/>
                  </a:cubicBezTo>
                  <a:cubicBezTo>
                    <a:pt x="127" y="735"/>
                    <a:pt x="161" y="741"/>
                    <a:pt x="169" y="744"/>
                  </a:cubicBezTo>
                  <a:lnTo>
                    <a:pt x="175" y="744"/>
                  </a:lnTo>
                  <a:cubicBezTo>
                    <a:pt x="186" y="747"/>
                    <a:pt x="192" y="747"/>
                    <a:pt x="200" y="747"/>
                  </a:cubicBezTo>
                  <a:cubicBezTo>
                    <a:pt x="203" y="755"/>
                    <a:pt x="215" y="763"/>
                    <a:pt x="240" y="758"/>
                  </a:cubicBezTo>
                  <a:lnTo>
                    <a:pt x="265" y="749"/>
                  </a:lnTo>
                  <a:lnTo>
                    <a:pt x="279" y="747"/>
                  </a:lnTo>
                  <a:cubicBezTo>
                    <a:pt x="288" y="744"/>
                    <a:pt x="299" y="738"/>
                    <a:pt x="305" y="727"/>
                  </a:cubicBezTo>
                  <a:lnTo>
                    <a:pt x="308" y="727"/>
                  </a:lnTo>
                  <a:cubicBezTo>
                    <a:pt x="319" y="724"/>
                    <a:pt x="330" y="718"/>
                    <a:pt x="336" y="716"/>
                  </a:cubicBezTo>
                  <a:lnTo>
                    <a:pt x="341" y="710"/>
                  </a:lnTo>
                  <a:cubicBezTo>
                    <a:pt x="347" y="704"/>
                    <a:pt x="350" y="704"/>
                    <a:pt x="358" y="704"/>
                  </a:cubicBezTo>
                  <a:cubicBezTo>
                    <a:pt x="361" y="704"/>
                    <a:pt x="364" y="704"/>
                    <a:pt x="367" y="704"/>
                  </a:cubicBezTo>
                  <a:cubicBezTo>
                    <a:pt x="370" y="758"/>
                    <a:pt x="375" y="794"/>
                    <a:pt x="375" y="806"/>
                  </a:cubicBezTo>
                  <a:lnTo>
                    <a:pt x="373" y="806"/>
                  </a:lnTo>
                  <a:cubicBezTo>
                    <a:pt x="373" y="806"/>
                    <a:pt x="310" y="817"/>
                    <a:pt x="209" y="817"/>
                  </a:cubicBezTo>
                  <a:cubicBezTo>
                    <a:pt x="104" y="817"/>
                    <a:pt x="51" y="806"/>
                    <a:pt x="48" y="806"/>
                  </a:cubicBezTo>
                  <a:lnTo>
                    <a:pt x="45" y="806"/>
                  </a:lnTo>
                  <a:cubicBezTo>
                    <a:pt x="45" y="806"/>
                    <a:pt x="45" y="806"/>
                    <a:pt x="45" y="803"/>
                  </a:cubicBezTo>
                  <a:cubicBezTo>
                    <a:pt x="45" y="803"/>
                    <a:pt x="34" y="721"/>
                    <a:pt x="34" y="625"/>
                  </a:cubicBezTo>
                  <a:cubicBezTo>
                    <a:pt x="34" y="532"/>
                    <a:pt x="45" y="450"/>
                    <a:pt x="45" y="450"/>
                  </a:cubicBezTo>
                  <a:cubicBezTo>
                    <a:pt x="45" y="450"/>
                    <a:pt x="45" y="450"/>
                    <a:pt x="45" y="448"/>
                  </a:cubicBezTo>
                  <a:cubicBezTo>
                    <a:pt x="57" y="450"/>
                    <a:pt x="90" y="453"/>
                    <a:pt x="144" y="456"/>
                  </a:cubicBezTo>
                  <a:cubicBezTo>
                    <a:pt x="147" y="456"/>
                    <a:pt x="147" y="456"/>
                    <a:pt x="150" y="456"/>
                  </a:cubicBezTo>
                  <a:cubicBezTo>
                    <a:pt x="164" y="450"/>
                    <a:pt x="172" y="436"/>
                    <a:pt x="172" y="415"/>
                  </a:cubicBezTo>
                  <a:lnTo>
                    <a:pt x="172" y="412"/>
                  </a:lnTo>
                  <a:cubicBezTo>
                    <a:pt x="172" y="389"/>
                    <a:pt x="167" y="381"/>
                    <a:pt x="158" y="372"/>
                  </a:cubicBezTo>
                  <a:lnTo>
                    <a:pt x="155" y="367"/>
                  </a:lnTo>
                  <a:cubicBezTo>
                    <a:pt x="152" y="364"/>
                    <a:pt x="150" y="353"/>
                    <a:pt x="147" y="344"/>
                  </a:cubicBezTo>
                  <a:cubicBezTo>
                    <a:pt x="144" y="333"/>
                    <a:pt x="141" y="327"/>
                    <a:pt x="136" y="322"/>
                  </a:cubicBezTo>
                  <a:cubicBezTo>
                    <a:pt x="136" y="322"/>
                    <a:pt x="133" y="322"/>
                    <a:pt x="130" y="319"/>
                  </a:cubicBezTo>
                  <a:lnTo>
                    <a:pt x="130" y="319"/>
                  </a:lnTo>
                  <a:lnTo>
                    <a:pt x="127" y="302"/>
                  </a:lnTo>
                  <a:lnTo>
                    <a:pt x="119" y="274"/>
                  </a:lnTo>
                  <a:cubicBezTo>
                    <a:pt x="119" y="271"/>
                    <a:pt x="119" y="268"/>
                    <a:pt x="119" y="268"/>
                  </a:cubicBez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19" y="268"/>
                  </a:lnTo>
                  <a:cubicBezTo>
                    <a:pt x="124" y="265"/>
                    <a:pt x="130" y="260"/>
                    <a:pt x="130" y="251"/>
                  </a:cubicBezTo>
                  <a:lnTo>
                    <a:pt x="130" y="248"/>
                  </a:lnTo>
                  <a:lnTo>
                    <a:pt x="130" y="243"/>
                  </a:lnTo>
                  <a:cubicBezTo>
                    <a:pt x="130" y="231"/>
                    <a:pt x="130" y="229"/>
                    <a:pt x="133" y="217"/>
                  </a:cubicBezTo>
                  <a:lnTo>
                    <a:pt x="133" y="212"/>
                  </a:lnTo>
                  <a:cubicBezTo>
                    <a:pt x="136" y="195"/>
                    <a:pt x="141" y="172"/>
                    <a:pt x="144" y="167"/>
                  </a:cubicBezTo>
                  <a:cubicBezTo>
                    <a:pt x="147" y="161"/>
                    <a:pt x="155" y="152"/>
                    <a:pt x="164" y="147"/>
                  </a:cubicBezTo>
                  <a:cubicBezTo>
                    <a:pt x="172" y="141"/>
                    <a:pt x="192" y="133"/>
                    <a:pt x="209" y="133"/>
                  </a:cubicBezTo>
                  <a:cubicBezTo>
                    <a:pt x="226" y="135"/>
                    <a:pt x="246" y="141"/>
                    <a:pt x="254" y="147"/>
                  </a:cubicBezTo>
                  <a:cubicBezTo>
                    <a:pt x="262" y="152"/>
                    <a:pt x="271" y="161"/>
                    <a:pt x="274" y="167"/>
                  </a:cubicBezTo>
                  <a:cubicBezTo>
                    <a:pt x="277" y="172"/>
                    <a:pt x="282" y="192"/>
                    <a:pt x="285" y="209"/>
                  </a:cubicBezTo>
                  <a:lnTo>
                    <a:pt x="285" y="214"/>
                  </a:lnTo>
                  <a:cubicBezTo>
                    <a:pt x="288" y="226"/>
                    <a:pt x="288" y="229"/>
                    <a:pt x="288" y="240"/>
                  </a:cubicBezTo>
                  <a:lnTo>
                    <a:pt x="288" y="245"/>
                  </a:lnTo>
                  <a:lnTo>
                    <a:pt x="288" y="248"/>
                  </a:lnTo>
                  <a:cubicBezTo>
                    <a:pt x="288" y="257"/>
                    <a:pt x="294" y="262"/>
                    <a:pt x="299" y="265"/>
                  </a:cubicBezTo>
                  <a:lnTo>
                    <a:pt x="299" y="265"/>
                  </a:lnTo>
                  <a:lnTo>
                    <a:pt x="299" y="265"/>
                  </a:lnTo>
                  <a:cubicBezTo>
                    <a:pt x="299" y="268"/>
                    <a:pt x="299" y="268"/>
                    <a:pt x="299" y="271"/>
                  </a:cubicBezTo>
                  <a:lnTo>
                    <a:pt x="288" y="313"/>
                  </a:lnTo>
                  <a:lnTo>
                    <a:pt x="288" y="313"/>
                  </a:lnTo>
                  <a:cubicBezTo>
                    <a:pt x="285" y="313"/>
                    <a:pt x="282" y="316"/>
                    <a:pt x="282" y="316"/>
                  </a:cubicBezTo>
                  <a:cubicBezTo>
                    <a:pt x="277" y="319"/>
                    <a:pt x="274" y="324"/>
                    <a:pt x="271" y="339"/>
                  </a:cubicBezTo>
                  <a:cubicBezTo>
                    <a:pt x="268" y="344"/>
                    <a:pt x="265" y="355"/>
                    <a:pt x="262" y="361"/>
                  </a:cubicBezTo>
                  <a:lnTo>
                    <a:pt x="260" y="367"/>
                  </a:lnTo>
                  <a:cubicBezTo>
                    <a:pt x="251" y="375"/>
                    <a:pt x="248" y="387"/>
                    <a:pt x="246" y="406"/>
                  </a:cubicBezTo>
                  <a:lnTo>
                    <a:pt x="246" y="409"/>
                  </a:lnTo>
                  <a:cubicBezTo>
                    <a:pt x="246" y="431"/>
                    <a:pt x="254" y="448"/>
                    <a:pt x="268" y="450"/>
                  </a:cubicBezTo>
                  <a:cubicBezTo>
                    <a:pt x="271" y="450"/>
                    <a:pt x="271" y="450"/>
                    <a:pt x="274" y="450"/>
                  </a:cubicBezTo>
                  <a:cubicBezTo>
                    <a:pt x="339" y="448"/>
                    <a:pt x="389" y="439"/>
                    <a:pt x="392" y="439"/>
                  </a:cubicBezTo>
                  <a:cubicBezTo>
                    <a:pt x="392" y="439"/>
                    <a:pt x="443" y="431"/>
                    <a:pt x="502" y="428"/>
                  </a:cubicBezTo>
                  <a:cubicBezTo>
                    <a:pt x="502" y="431"/>
                    <a:pt x="502" y="431"/>
                    <a:pt x="502" y="436"/>
                  </a:cubicBezTo>
                  <a:cubicBezTo>
                    <a:pt x="502" y="436"/>
                    <a:pt x="502" y="436"/>
                    <a:pt x="502" y="439"/>
                  </a:cubicBezTo>
                  <a:cubicBezTo>
                    <a:pt x="502" y="450"/>
                    <a:pt x="499" y="453"/>
                    <a:pt x="497" y="459"/>
                  </a:cubicBezTo>
                  <a:lnTo>
                    <a:pt x="491" y="464"/>
                  </a:lnTo>
                  <a:cubicBezTo>
                    <a:pt x="485" y="470"/>
                    <a:pt x="483" y="481"/>
                    <a:pt x="480" y="496"/>
                  </a:cubicBezTo>
                  <a:lnTo>
                    <a:pt x="480" y="498"/>
                  </a:lnTo>
                  <a:cubicBezTo>
                    <a:pt x="468" y="504"/>
                    <a:pt x="463" y="512"/>
                    <a:pt x="463" y="524"/>
                  </a:cubicBezTo>
                  <a:lnTo>
                    <a:pt x="460" y="538"/>
                  </a:lnTo>
                  <a:lnTo>
                    <a:pt x="454" y="566"/>
                  </a:lnTo>
                  <a:cubicBezTo>
                    <a:pt x="454" y="572"/>
                    <a:pt x="452" y="577"/>
                    <a:pt x="452" y="583"/>
                  </a:cubicBezTo>
                  <a:cubicBezTo>
                    <a:pt x="452" y="600"/>
                    <a:pt x="457" y="608"/>
                    <a:pt x="463" y="611"/>
                  </a:cubicBezTo>
                  <a:cubicBezTo>
                    <a:pt x="463" y="622"/>
                    <a:pt x="463" y="628"/>
                    <a:pt x="466" y="639"/>
                  </a:cubicBezTo>
                  <a:lnTo>
                    <a:pt x="466" y="642"/>
                  </a:lnTo>
                  <a:cubicBezTo>
                    <a:pt x="468" y="653"/>
                    <a:pt x="474" y="687"/>
                    <a:pt x="483" y="701"/>
                  </a:cubicBezTo>
                  <a:cubicBezTo>
                    <a:pt x="488" y="710"/>
                    <a:pt x="499" y="724"/>
                    <a:pt x="514" y="732"/>
                  </a:cubicBezTo>
                  <a:cubicBezTo>
                    <a:pt x="525" y="738"/>
                    <a:pt x="550" y="749"/>
                    <a:pt x="576" y="749"/>
                  </a:cubicBezTo>
                  <a:cubicBezTo>
                    <a:pt x="598" y="749"/>
                    <a:pt x="626" y="738"/>
                    <a:pt x="638" y="732"/>
                  </a:cubicBezTo>
                  <a:cubicBezTo>
                    <a:pt x="652" y="724"/>
                    <a:pt x="663" y="713"/>
                    <a:pt x="669" y="701"/>
                  </a:cubicBezTo>
                  <a:cubicBezTo>
                    <a:pt x="677" y="687"/>
                    <a:pt x="686" y="651"/>
                    <a:pt x="686" y="642"/>
                  </a:cubicBezTo>
                  <a:lnTo>
                    <a:pt x="686" y="637"/>
                  </a:lnTo>
                  <a:cubicBezTo>
                    <a:pt x="689" y="625"/>
                    <a:pt x="689" y="620"/>
                    <a:pt x="689" y="608"/>
                  </a:cubicBezTo>
                  <a:cubicBezTo>
                    <a:pt x="694" y="606"/>
                    <a:pt x="700" y="597"/>
                    <a:pt x="700" y="580"/>
                  </a:cubicBezTo>
                  <a:cubicBezTo>
                    <a:pt x="700" y="574"/>
                    <a:pt x="700" y="569"/>
                    <a:pt x="697" y="563"/>
                  </a:cubicBezTo>
                  <a:lnTo>
                    <a:pt x="691" y="535"/>
                  </a:lnTo>
                  <a:lnTo>
                    <a:pt x="689" y="521"/>
                  </a:lnTo>
                  <a:cubicBezTo>
                    <a:pt x="686" y="510"/>
                    <a:pt x="680" y="498"/>
                    <a:pt x="672" y="496"/>
                  </a:cubicBezTo>
                  <a:lnTo>
                    <a:pt x="672" y="493"/>
                  </a:lnTo>
                  <a:cubicBezTo>
                    <a:pt x="669" y="479"/>
                    <a:pt x="663" y="470"/>
                    <a:pt x="660" y="462"/>
                  </a:cubicBezTo>
                  <a:lnTo>
                    <a:pt x="655" y="456"/>
                  </a:lnTo>
                  <a:cubicBezTo>
                    <a:pt x="652" y="450"/>
                    <a:pt x="649" y="448"/>
                    <a:pt x="649" y="436"/>
                  </a:cubicBezTo>
                  <a:cubicBezTo>
                    <a:pt x="649" y="436"/>
                    <a:pt x="649" y="436"/>
                    <a:pt x="649" y="433"/>
                  </a:cubicBezTo>
                  <a:cubicBezTo>
                    <a:pt x="649" y="431"/>
                    <a:pt x="649" y="428"/>
                    <a:pt x="649" y="426"/>
                  </a:cubicBezTo>
                  <a:cubicBezTo>
                    <a:pt x="705" y="428"/>
                    <a:pt x="739" y="433"/>
                    <a:pt x="739" y="433"/>
                  </a:cubicBezTo>
                  <a:lnTo>
                    <a:pt x="742" y="433"/>
                  </a:lnTo>
                  <a:cubicBezTo>
                    <a:pt x="759" y="433"/>
                    <a:pt x="773" y="420"/>
                    <a:pt x="776" y="403"/>
                  </a:cubicBezTo>
                  <a:lnTo>
                    <a:pt x="776" y="401"/>
                  </a:lnTo>
                  <a:cubicBezTo>
                    <a:pt x="779" y="384"/>
                    <a:pt x="787" y="310"/>
                    <a:pt x="787" y="223"/>
                  </a:cubicBezTo>
                  <a:cubicBezTo>
                    <a:pt x="787" y="138"/>
                    <a:pt x="779" y="62"/>
                    <a:pt x="776" y="45"/>
                  </a:cubicBezTo>
                  <a:cubicBezTo>
                    <a:pt x="776" y="42"/>
                    <a:pt x="776" y="42"/>
                    <a:pt x="776" y="40"/>
                  </a:cubicBezTo>
                  <a:cubicBezTo>
                    <a:pt x="773" y="23"/>
                    <a:pt x="762" y="11"/>
                    <a:pt x="748" y="9"/>
                  </a:cubicBezTo>
                  <a:cubicBezTo>
                    <a:pt x="745" y="9"/>
                    <a:pt x="745" y="9"/>
                    <a:pt x="742" y="9"/>
                  </a:cubicBezTo>
                  <a:cubicBezTo>
                    <a:pt x="722" y="9"/>
                    <a:pt x="669" y="0"/>
                    <a:pt x="576" y="0"/>
                  </a:cubicBezTo>
                  <a:cubicBezTo>
                    <a:pt x="485" y="0"/>
                    <a:pt x="426" y="9"/>
                    <a:pt x="409" y="11"/>
                  </a:cubicBezTo>
                  <a:lnTo>
                    <a:pt x="404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 noChangeArrowheads="1"/>
            </p:cNvSpPr>
            <p:nvPr userDrawn="1"/>
          </p:nvSpPr>
          <p:spPr bwMode="auto">
            <a:xfrm>
              <a:off x="347662" y="55562"/>
              <a:ext cx="915988" cy="212725"/>
            </a:xfrm>
            <a:custGeom>
              <a:avLst/>
              <a:gdLst>
                <a:gd name="T0" fmla="*/ 79 w 2545"/>
                <a:gd name="T1" fmla="*/ 48 h 593"/>
                <a:gd name="T2" fmla="*/ 263 w 2545"/>
                <a:gd name="T3" fmla="*/ 251 h 593"/>
                <a:gd name="T4" fmla="*/ 184 w 2545"/>
                <a:gd name="T5" fmla="*/ 417 h 593"/>
                <a:gd name="T6" fmla="*/ 82 w 2545"/>
                <a:gd name="T7" fmla="*/ 268 h 593"/>
                <a:gd name="T8" fmla="*/ 3 w 2545"/>
                <a:gd name="T9" fmla="*/ 417 h 593"/>
                <a:gd name="T10" fmla="*/ 528 w 2545"/>
                <a:gd name="T11" fmla="*/ 329 h 593"/>
                <a:gd name="T12" fmla="*/ 274 w 2545"/>
                <a:gd name="T13" fmla="*/ 298 h 593"/>
                <a:gd name="T14" fmla="*/ 519 w 2545"/>
                <a:gd name="T15" fmla="*/ 355 h 593"/>
                <a:gd name="T16" fmla="*/ 528 w 2545"/>
                <a:gd name="T17" fmla="*/ 326 h 593"/>
                <a:gd name="T18" fmla="*/ 418 w 2545"/>
                <a:gd name="T19" fmla="*/ 209 h 593"/>
                <a:gd name="T20" fmla="*/ 860 w 2545"/>
                <a:gd name="T21" fmla="*/ 195 h 593"/>
                <a:gd name="T22" fmla="*/ 706 w 2545"/>
                <a:gd name="T23" fmla="*/ 136 h 593"/>
                <a:gd name="T24" fmla="*/ 782 w 2545"/>
                <a:gd name="T25" fmla="*/ 428 h 593"/>
                <a:gd name="T26" fmla="*/ 860 w 2545"/>
                <a:gd name="T27" fmla="*/ 195 h 593"/>
                <a:gd name="T28" fmla="*/ 782 w 2545"/>
                <a:gd name="T29" fmla="*/ 301 h 593"/>
                <a:gd name="T30" fmla="*/ 1162 w 2545"/>
                <a:gd name="T31" fmla="*/ 48 h 593"/>
                <a:gd name="T32" fmla="*/ 1083 w 2545"/>
                <a:gd name="T33" fmla="*/ 167 h 593"/>
                <a:gd name="T34" fmla="*/ 1009 w 2545"/>
                <a:gd name="T35" fmla="*/ 467 h 593"/>
                <a:gd name="T36" fmla="*/ 1162 w 2545"/>
                <a:gd name="T37" fmla="*/ 417 h 593"/>
                <a:gd name="T38" fmla="*/ 1018 w 2545"/>
                <a:gd name="T39" fmla="*/ 388 h 593"/>
                <a:gd name="T40" fmla="*/ 1080 w 2545"/>
                <a:gd name="T41" fmla="*/ 298 h 593"/>
                <a:gd name="T42" fmla="*/ 1193 w 2545"/>
                <a:gd name="T43" fmla="*/ 237 h 593"/>
                <a:gd name="T44" fmla="*/ 1218 w 2545"/>
                <a:gd name="T45" fmla="*/ 366 h 593"/>
                <a:gd name="T46" fmla="*/ 1410 w 2545"/>
                <a:gd name="T47" fmla="*/ 369 h 593"/>
                <a:gd name="T48" fmla="*/ 1365 w 2545"/>
                <a:gd name="T49" fmla="*/ 237 h 593"/>
                <a:gd name="T50" fmla="*/ 1461 w 2545"/>
                <a:gd name="T51" fmla="*/ 592 h 593"/>
                <a:gd name="T52" fmla="*/ 1574 w 2545"/>
                <a:gd name="T53" fmla="*/ 467 h 593"/>
                <a:gd name="T54" fmla="*/ 1500 w 2545"/>
                <a:gd name="T55" fmla="*/ 175 h 593"/>
                <a:gd name="T56" fmla="*/ 1421 w 2545"/>
                <a:gd name="T57" fmla="*/ 544 h 593"/>
                <a:gd name="T58" fmla="*/ 1627 w 2545"/>
                <a:gd name="T59" fmla="*/ 301 h 593"/>
                <a:gd name="T60" fmla="*/ 2005 w 2545"/>
                <a:gd name="T61" fmla="*/ 195 h 593"/>
                <a:gd name="T62" fmla="*/ 1850 w 2545"/>
                <a:gd name="T63" fmla="*/ 136 h 593"/>
                <a:gd name="T64" fmla="*/ 1926 w 2545"/>
                <a:gd name="T65" fmla="*/ 428 h 593"/>
                <a:gd name="T66" fmla="*/ 2005 w 2545"/>
                <a:gd name="T67" fmla="*/ 195 h 593"/>
                <a:gd name="T68" fmla="*/ 1926 w 2545"/>
                <a:gd name="T69" fmla="*/ 301 h 593"/>
                <a:gd name="T70" fmla="*/ 2262 w 2545"/>
                <a:gd name="T71" fmla="*/ 189 h 593"/>
                <a:gd name="T72" fmla="*/ 2163 w 2545"/>
                <a:gd name="T73" fmla="*/ 467 h 593"/>
                <a:gd name="T74" fmla="*/ 2169 w 2545"/>
                <a:gd name="T75" fmla="*/ 388 h 593"/>
                <a:gd name="T76" fmla="*/ 2231 w 2545"/>
                <a:gd name="T77" fmla="*/ 232 h 593"/>
                <a:gd name="T78" fmla="*/ 2544 w 2545"/>
                <a:gd name="T79" fmla="*/ 290 h 593"/>
                <a:gd name="T80" fmla="*/ 2406 w 2545"/>
                <a:gd name="T81" fmla="*/ 465 h 593"/>
                <a:gd name="T82" fmla="*/ 2411 w 2545"/>
                <a:gd name="T83" fmla="*/ 388 h 593"/>
                <a:gd name="T84" fmla="*/ 2510 w 2545"/>
                <a:gd name="T85" fmla="*/ 329 h 593"/>
                <a:gd name="T86" fmla="*/ 2468 w 2545"/>
                <a:gd name="T87" fmla="*/ 2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45" h="593">
                  <a:moveTo>
                    <a:pt x="0" y="48"/>
                  </a:moveTo>
                  <a:cubicBezTo>
                    <a:pt x="0" y="20"/>
                    <a:pt x="17" y="0"/>
                    <a:pt x="40" y="0"/>
                  </a:cubicBezTo>
                  <a:cubicBezTo>
                    <a:pt x="62" y="0"/>
                    <a:pt x="79" y="20"/>
                    <a:pt x="79" y="48"/>
                  </a:cubicBezTo>
                  <a:lnTo>
                    <a:pt x="79" y="167"/>
                  </a:lnTo>
                  <a:cubicBezTo>
                    <a:pt x="96" y="144"/>
                    <a:pt x="127" y="136"/>
                    <a:pt x="153" y="136"/>
                  </a:cubicBezTo>
                  <a:cubicBezTo>
                    <a:pt x="215" y="136"/>
                    <a:pt x="263" y="178"/>
                    <a:pt x="263" y="251"/>
                  </a:cubicBezTo>
                  <a:lnTo>
                    <a:pt x="263" y="417"/>
                  </a:lnTo>
                  <a:cubicBezTo>
                    <a:pt x="263" y="445"/>
                    <a:pt x="245" y="465"/>
                    <a:pt x="223" y="465"/>
                  </a:cubicBezTo>
                  <a:cubicBezTo>
                    <a:pt x="200" y="465"/>
                    <a:pt x="184" y="445"/>
                    <a:pt x="184" y="417"/>
                  </a:cubicBezTo>
                  <a:lnTo>
                    <a:pt x="184" y="268"/>
                  </a:lnTo>
                  <a:cubicBezTo>
                    <a:pt x="184" y="229"/>
                    <a:pt x="161" y="209"/>
                    <a:pt x="133" y="209"/>
                  </a:cubicBezTo>
                  <a:cubicBezTo>
                    <a:pt x="99" y="209"/>
                    <a:pt x="82" y="234"/>
                    <a:pt x="82" y="268"/>
                  </a:cubicBezTo>
                  <a:lnTo>
                    <a:pt x="82" y="417"/>
                  </a:lnTo>
                  <a:cubicBezTo>
                    <a:pt x="82" y="445"/>
                    <a:pt x="65" y="465"/>
                    <a:pt x="43" y="465"/>
                  </a:cubicBezTo>
                  <a:cubicBezTo>
                    <a:pt x="20" y="465"/>
                    <a:pt x="3" y="445"/>
                    <a:pt x="3" y="417"/>
                  </a:cubicBezTo>
                  <a:lnTo>
                    <a:pt x="3" y="48"/>
                  </a:lnTo>
                  <a:lnTo>
                    <a:pt x="0" y="48"/>
                  </a:lnTo>
                  <a:close/>
                  <a:moveTo>
                    <a:pt x="528" y="329"/>
                  </a:moveTo>
                  <a:cubicBezTo>
                    <a:pt x="553" y="329"/>
                    <a:pt x="562" y="318"/>
                    <a:pt x="562" y="290"/>
                  </a:cubicBezTo>
                  <a:cubicBezTo>
                    <a:pt x="562" y="217"/>
                    <a:pt x="505" y="133"/>
                    <a:pt x="418" y="133"/>
                  </a:cubicBezTo>
                  <a:cubicBezTo>
                    <a:pt x="333" y="133"/>
                    <a:pt x="274" y="212"/>
                    <a:pt x="274" y="298"/>
                  </a:cubicBezTo>
                  <a:cubicBezTo>
                    <a:pt x="274" y="394"/>
                    <a:pt x="333" y="465"/>
                    <a:pt x="423" y="465"/>
                  </a:cubicBezTo>
                  <a:cubicBezTo>
                    <a:pt x="483" y="465"/>
                    <a:pt x="553" y="428"/>
                    <a:pt x="553" y="391"/>
                  </a:cubicBezTo>
                  <a:cubicBezTo>
                    <a:pt x="553" y="372"/>
                    <a:pt x="536" y="355"/>
                    <a:pt x="519" y="355"/>
                  </a:cubicBezTo>
                  <a:cubicBezTo>
                    <a:pt x="500" y="355"/>
                    <a:pt x="469" y="388"/>
                    <a:pt x="429" y="388"/>
                  </a:cubicBezTo>
                  <a:cubicBezTo>
                    <a:pt x="392" y="388"/>
                    <a:pt x="359" y="369"/>
                    <a:pt x="353" y="326"/>
                  </a:cubicBezTo>
                  <a:lnTo>
                    <a:pt x="528" y="326"/>
                  </a:lnTo>
                  <a:lnTo>
                    <a:pt x="528" y="329"/>
                  </a:lnTo>
                  <a:close/>
                  <a:moveTo>
                    <a:pt x="356" y="273"/>
                  </a:moveTo>
                  <a:cubicBezTo>
                    <a:pt x="359" y="237"/>
                    <a:pt x="384" y="209"/>
                    <a:pt x="418" y="209"/>
                  </a:cubicBezTo>
                  <a:cubicBezTo>
                    <a:pt x="454" y="209"/>
                    <a:pt x="477" y="237"/>
                    <a:pt x="483" y="273"/>
                  </a:cubicBezTo>
                  <a:lnTo>
                    <a:pt x="356" y="273"/>
                  </a:lnTo>
                  <a:close/>
                  <a:moveTo>
                    <a:pt x="860" y="195"/>
                  </a:moveTo>
                  <a:cubicBezTo>
                    <a:pt x="860" y="172"/>
                    <a:pt x="860" y="138"/>
                    <a:pt x="820" y="138"/>
                  </a:cubicBezTo>
                  <a:cubicBezTo>
                    <a:pt x="800" y="138"/>
                    <a:pt x="785" y="153"/>
                    <a:pt x="782" y="175"/>
                  </a:cubicBezTo>
                  <a:cubicBezTo>
                    <a:pt x="765" y="147"/>
                    <a:pt x="734" y="136"/>
                    <a:pt x="706" y="136"/>
                  </a:cubicBezTo>
                  <a:cubicBezTo>
                    <a:pt x="632" y="136"/>
                    <a:pt x="573" y="209"/>
                    <a:pt x="573" y="301"/>
                  </a:cubicBezTo>
                  <a:cubicBezTo>
                    <a:pt x="573" y="397"/>
                    <a:pt x="629" y="467"/>
                    <a:pt x="706" y="467"/>
                  </a:cubicBezTo>
                  <a:cubicBezTo>
                    <a:pt x="737" y="467"/>
                    <a:pt x="762" y="453"/>
                    <a:pt x="782" y="428"/>
                  </a:cubicBezTo>
                  <a:cubicBezTo>
                    <a:pt x="787" y="451"/>
                    <a:pt x="795" y="465"/>
                    <a:pt x="820" y="465"/>
                  </a:cubicBezTo>
                  <a:cubicBezTo>
                    <a:pt x="860" y="465"/>
                    <a:pt x="860" y="431"/>
                    <a:pt x="860" y="408"/>
                  </a:cubicBezTo>
                  <a:lnTo>
                    <a:pt x="860" y="195"/>
                  </a:lnTo>
                  <a:close/>
                  <a:moveTo>
                    <a:pt x="658" y="301"/>
                  </a:moveTo>
                  <a:cubicBezTo>
                    <a:pt x="658" y="260"/>
                    <a:pt x="677" y="215"/>
                    <a:pt x="720" y="215"/>
                  </a:cubicBezTo>
                  <a:cubicBezTo>
                    <a:pt x="762" y="215"/>
                    <a:pt x="782" y="263"/>
                    <a:pt x="782" y="301"/>
                  </a:cubicBezTo>
                  <a:cubicBezTo>
                    <a:pt x="782" y="343"/>
                    <a:pt x="762" y="388"/>
                    <a:pt x="720" y="388"/>
                  </a:cubicBezTo>
                  <a:cubicBezTo>
                    <a:pt x="677" y="388"/>
                    <a:pt x="658" y="343"/>
                    <a:pt x="658" y="301"/>
                  </a:cubicBezTo>
                  <a:close/>
                  <a:moveTo>
                    <a:pt x="1162" y="48"/>
                  </a:moveTo>
                  <a:cubicBezTo>
                    <a:pt x="1162" y="20"/>
                    <a:pt x="1145" y="0"/>
                    <a:pt x="1122" y="0"/>
                  </a:cubicBezTo>
                  <a:cubicBezTo>
                    <a:pt x="1100" y="0"/>
                    <a:pt x="1083" y="20"/>
                    <a:pt x="1083" y="48"/>
                  </a:cubicBezTo>
                  <a:lnTo>
                    <a:pt x="1083" y="167"/>
                  </a:lnTo>
                  <a:cubicBezTo>
                    <a:pt x="1063" y="147"/>
                    <a:pt x="1035" y="136"/>
                    <a:pt x="1006" y="136"/>
                  </a:cubicBezTo>
                  <a:cubicBezTo>
                    <a:pt x="922" y="136"/>
                    <a:pt x="877" y="223"/>
                    <a:pt x="877" y="307"/>
                  </a:cubicBezTo>
                  <a:cubicBezTo>
                    <a:pt x="877" y="388"/>
                    <a:pt x="927" y="467"/>
                    <a:pt x="1009" y="467"/>
                  </a:cubicBezTo>
                  <a:cubicBezTo>
                    <a:pt x="1037" y="467"/>
                    <a:pt x="1068" y="453"/>
                    <a:pt x="1083" y="428"/>
                  </a:cubicBezTo>
                  <a:cubicBezTo>
                    <a:pt x="1088" y="451"/>
                    <a:pt x="1100" y="465"/>
                    <a:pt x="1122" y="465"/>
                  </a:cubicBezTo>
                  <a:cubicBezTo>
                    <a:pt x="1145" y="465"/>
                    <a:pt x="1162" y="445"/>
                    <a:pt x="1162" y="417"/>
                  </a:cubicBezTo>
                  <a:lnTo>
                    <a:pt x="1162" y="48"/>
                  </a:lnTo>
                  <a:close/>
                  <a:moveTo>
                    <a:pt x="1080" y="298"/>
                  </a:moveTo>
                  <a:cubicBezTo>
                    <a:pt x="1080" y="341"/>
                    <a:pt x="1061" y="388"/>
                    <a:pt x="1018" y="388"/>
                  </a:cubicBezTo>
                  <a:cubicBezTo>
                    <a:pt x="976" y="388"/>
                    <a:pt x="956" y="341"/>
                    <a:pt x="956" y="301"/>
                  </a:cubicBezTo>
                  <a:cubicBezTo>
                    <a:pt x="956" y="262"/>
                    <a:pt x="978" y="215"/>
                    <a:pt x="1018" y="215"/>
                  </a:cubicBezTo>
                  <a:cubicBezTo>
                    <a:pt x="1060" y="215"/>
                    <a:pt x="1080" y="256"/>
                    <a:pt x="1080" y="298"/>
                  </a:cubicBezTo>
                  <a:close/>
                  <a:moveTo>
                    <a:pt x="1399" y="198"/>
                  </a:moveTo>
                  <a:cubicBezTo>
                    <a:pt x="1399" y="155"/>
                    <a:pt x="1339" y="136"/>
                    <a:pt x="1300" y="136"/>
                  </a:cubicBezTo>
                  <a:cubicBezTo>
                    <a:pt x="1238" y="136"/>
                    <a:pt x="1193" y="175"/>
                    <a:pt x="1193" y="237"/>
                  </a:cubicBezTo>
                  <a:cubicBezTo>
                    <a:pt x="1193" y="335"/>
                    <a:pt x="1331" y="329"/>
                    <a:pt x="1331" y="369"/>
                  </a:cubicBezTo>
                  <a:cubicBezTo>
                    <a:pt x="1331" y="386"/>
                    <a:pt x="1322" y="394"/>
                    <a:pt x="1300" y="394"/>
                  </a:cubicBezTo>
                  <a:cubicBezTo>
                    <a:pt x="1263" y="394"/>
                    <a:pt x="1249" y="366"/>
                    <a:pt x="1218" y="366"/>
                  </a:cubicBezTo>
                  <a:cubicBezTo>
                    <a:pt x="1195" y="366"/>
                    <a:pt x="1184" y="391"/>
                    <a:pt x="1184" y="405"/>
                  </a:cubicBezTo>
                  <a:cubicBezTo>
                    <a:pt x="1184" y="445"/>
                    <a:pt x="1252" y="470"/>
                    <a:pt x="1297" y="470"/>
                  </a:cubicBezTo>
                  <a:cubicBezTo>
                    <a:pt x="1365" y="470"/>
                    <a:pt x="1410" y="428"/>
                    <a:pt x="1410" y="369"/>
                  </a:cubicBezTo>
                  <a:cubicBezTo>
                    <a:pt x="1410" y="271"/>
                    <a:pt x="1272" y="276"/>
                    <a:pt x="1272" y="237"/>
                  </a:cubicBezTo>
                  <a:cubicBezTo>
                    <a:pt x="1272" y="220"/>
                    <a:pt x="1286" y="212"/>
                    <a:pt x="1300" y="212"/>
                  </a:cubicBezTo>
                  <a:cubicBezTo>
                    <a:pt x="1320" y="212"/>
                    <a:pt x="1351" y="237"/>
                    <a:pt x="1365" y="237"/>
                  </a:cubicBezTo>
                  <a:cubicBezTo>
                    <a:pt x="1384" y="237"/>
                    <a:pt x="1399" y="217"/>
                    <a:pt x="1399" y="198"/>
                  </a:cubicBezTo>
                  <a:close/>
                  <a:moveTo>
                    <a:pt x="1421" y="544"/>
                  </a:moveTo>
                  <a:cubicBezTo>
                    <a:pt x="1421" y="572"/>
                    <a:pt x="1438" y="592"/>
                    <a:pt x="1461" y="592"/>
                  </a:cubicBezTo>
                  <a:cubicBezTo>
                    <a:pt x="1483" y="592"/>
                    <a:pt x="1500" y="572"/>
                    <a:pt x="1500" y="544"/>
                  </a:cubicBezTo>
                  <a:lnTo>
                    <a:pt x="1500" y="436"/>
                  </a:lnTo>
                  <a:cubicBezTo>
                    <a:pt x="1520" y="456"/>
                    <a:pt x="1548" y="467"/>
                    <a:pt x="1574" y="467"/>
                  </a:cubicBezTo>
                  <a:cubicBezTo>
                    <a:pt x="1655" y="467"/>
                    <a:pt x="1706" y="386"/>
                    <a:pt x="1706" y="307"/>
                  </a:cubicBezTo>
                  <a:cubicBezTo>
                    <a:pt x="1706" y="223"/>
                    <a:pt x="1664" y="136"/>
                    <a:pt x="1576" y="136"/>
                  </a:cubicBezTo>
                  <a:cubicBezTo>
                    <a:pt x="1545" y="136"/>
                    <a:pt x="1514" y="150"/>
                    <a:pt x="1500" y="175"/>
                  </a:cubicBezTo>
                  <a:cubicBezTo>
                    <a:pt x="1495" y="153"/>
                    <a:pt x="1483" y="138"/>
                    <a:pt x="1461" y="138"/>
                  </a:cubicBezTo>
                  <a:cubicBezTo>
                    <a:pt x="1438" y="138"/>
                    <a:pt x="1421" y="158"/>
                    <a:pt x="1421" y="186"/>
                  </a:cubicBezTo>
                  <a:lnTo>
                    <a:pt x="1421" y="544"/>
                  </a:lnTo>
                  <a:close/>
                  <a:moveTo>
                    <a:pt x="1503" y="298"/>
                  </a:moveTo>
                  <a:cubicBezTo>
                    <a:pt x="1503" y="256"/>
                    <a:pt x="1523" y="215"/>
                    <a:pt x="1565" y="215"/>
                  </a:cubicBezTo>
                  <a:cubicBezTo>
                    <a:pt x="1607" y="215"/>
                    <a:pt x="1627" y="263"/>
                    <a:pt x="1627" y="301"/>
                  </a:cubicBezTo>
                  <a:cubicBezTo>
                    <a:pt x="1627" y="343"/>
                    <a:pt x="1607" y="388"/>
                    <a:pt x="1565" y="388"/>
                  </a:cubicBezTo>
                  <a:cubicBezTo>
                    <a:pt x="1520" y="388"/>
                    <a:pt x="1503" y="341"/>
                    <a:pt x="1503" y="298"/>
                  </a:cubicBezTo>
                  <a:close/>
                  <a:moveTo>
                    <a:pt x="2005" y="195"/>
                  </a:moveTo>
                  <a:cubicBezTo>
                    <a:pt x="2005" y="172"/>
                    <a:pt x="2005" y="138"/>
                    <a:pt x="1966" y="138"/>
                  </a:cubicBezTo>
                  <a:cubicBezTo>
                    <a:pt x="1946" y="138"/>
                    <a:pt x="1929" y="153"/>
                    <a:pt x="1926" y="175"/>
                  </a:cubicBezTo>
                  <a:cubicBezTo>
                    <a:pt x="1909" y="147"/>
                    <a:pt x="1878" y="136"/>
                    <a:pt x="1850" y="136"/>
                  </a:cubicBezTo>
                  <a:cubicBezTo>
                    <a:pt x="1777" y="136"/>
                    <a:pt x="1717" y="209"/>
                    <a:pt x="1717" y="301"/>
                  </a:cubicBezTo>
                  <a:cubicBezTo>
                    <a:pt x="1717" y="397"/>
                    <a:pt x="1774" y="467"/>
                    <a:pt x="1850" y="467"/>
                  </a:cubicBezTo>
                  <a:cubicBezTo>
                    <a:pt x="1881" y="467"/>
                    <a:pt x="1906" y="453"/>
                    <a:pt x="1926" y="428"/>
                  </a:cubicBezTo>
                  <a:cubicBezTo>
                    <a:pt x="1932" y="451"/>
                    <a:pt x="1940" y="465"/>
                    <a:pt x="1966" y="465"/>
                  </a:cubicBezTo>
                  <a:cubicBezTo>
                    <a:pt x="2005" y="465"/>
                    <a:pt x="2005" y="431"/>
                    <a:pt x="2005" y="408"/>
                  </a:cubicBezTo>
                  <a:lnTo>
                    <a:pt x="2005" y="195"/>
                  </a:lnTo>
                  <a:close/>
                  <a:moveTo>
                    <a:pt x="1802" y="301"/>
                  </a:moveTo>
                  <a:cubicBezTo>
                    <a:pt x="1802" y="260"/>
                    <a:pt x="1822" y="215"/>
                    <a:pt x="1864" y="215"/>
                  </a:cubicBezTo>
                  <a:cubicBezTo>
                    <a:pt x="1906" y="215"/>
                    <a:pt x="1926" y="263"/>
                    <a:pt x="1926" y="301"/>
                  </a:cubicBezTo>
                  <a:cubicBezTo>
                    <a:pt x="1926" y="343"/>
                    <a:pt x="1906" y="388"/>
                    <a:pt x="1864" y="388"/>
                  </a:cubicBezTo>
                  <a:cubicBezTo>
                    <a:pt x="1822" y="388"/>
                    <a:pt x="1802" y="343"/>
                    <a:pt x="1802" y="301"/>
                  </a:cubicBezTo>
                  <a:close/>
                  <a:moveTo>
                    <a:pt x="2262" y="189"/>
                  </a:moveTo>
                  <a:cubicBezTo>
                    <a:pt x="2262" y="147"/>
                    <a:pt x="2197" y="136"/>
                    <a:pt x="2163" y="136"/>
                  </a:cubicBezTo>
                  <a:cubicBezTo>
                    <a:pt x="2079" y="136"/>
                    <a:pt x="2019" y="215"/>
                    <a:pt x="2019" y="301"/>
                  </a:cubicBezTo>
                  <a:cubicBezTo>
                    <a:pt x="2019" y="391"/>
                    <a:pt x="2076" y="467"/>
                    <a:pt x="2163" y="467"/>
                  </a:cubicBezTo>
                  <a:cubicBezTo>
                    <a:pt x="2191" y="467"/>
                    <a:pt x="2262" y="453"/>
                    <a:pt x="2262" y="408"/>
                  </a:cubicBezTo>
                  <a:cubicBezTo>
                    <a:pt x="2262" y="388"/>
                    <a:pt x="2248" y="372"/>
                    <a:pt x="2228" y="372"/>
                  </a:cubicBezTo>
                  <a:cubicBezTo>
                    <a:pt x="2220" y="372"/>
                    <a:pt x="2189" y="388"/>
                    <a:pt x="2169" y="388"/>
                  </a:cubicBezTo>
                  <a:cubicBezTo>
                    <a:pt x="2127" y="388"/>
                    <a:pt x="2101" y="343"/>
                    <a:pt x="2101" y="301"/>
                  </a:cubicBezTo>
                  <a:cubicBezTo>
                    <a:pt x="2101" y="257"/>
                    <a:pt x="2124" y="215"/>
                    <a:pt x="2169" y="215"/>
                  </a:cubicBezTo>
                  <a:cubicBezTo>
                    <a:pt x="2194" y="215"/>
                    <a:pt x="2211" y="232"/>
                    <a:pt x="2231" y="232"/>
                  </a:cubicBezTo>
                  <a:cubicBezTo>
                    <a:pt x="2251" y="232"/>
                    <a:pt x="2262" y="209"/>
                    <a:pt x="2262" y="189"/>
                  </a:cubicBezTo>
                  <a:close/>
                  <a:moveTo>
                    <a:pt x="2510" y="329"/>
                  </a:moveTo>
                  <a:cubicBezTo>
                    <a:pt x="2536" y="329"/>
                    <a:pt x="2544" y="318"/>
                    <a:pt x="2544" y="290"/>
                  </a:cubicBezTo>
                  <a:cubicBezTo>
                    <a:pt x="2544" y="217"/>
                    <a:pt x="2488" y="133"/>
                    <a:pt x="2400" y="133"/>
                  </a:cubicBezTo>
                  <a:cubicBezTo>
                    <a:pt x="2316" y="133"/>
                    <a:pt x="2256" y="212"/>
                    <a:pt x="2256" y="298"/>
                  </a:cubicBezTo>
                  <a:cubicBezTo>
                    <a:pt x="2256" y="394"/>
                    <a:pt x="2316" y="465"/>
                    <a:pt x="2406" y="465"/>
                  </a:cubicBezTo>
                  <a:cubicBezTo>
                    <a:pt x="2465" y="465"/>
                    <a:pt x="2536" y="428"/>
                    <a:pt x="2536" y="391"/>
                  </a:cubicBezTo>
                  <a:cubicBezTo>
                    <a:pt x="2536" y="372"/>
                    <a:pt x="2519" y="355"/>
                    <a:pt x="2502" y="355"/>
                  </a:cubicBezTo>
                  <a:cubicBezTo>
                    <a:pt x="2482" y="355"/>
                    <a:pt x="2454" y="388"/>
                    <a:pt x="2411" y="388"/>
                  </a:cubicBezTo>
                  <a:cubicBezTo>
                    <a:pt x="2375" y="388"/>
                    <a:pt x="2341" y="369"/>
                    <a:pt x="2335" y="326"/>
                  </a:cubicBezTo>
                  <a:lnTo>
                    <a:pt x="2510" y="326"/>
                  </a:lnTo>
                  <a:lnTo>
                    <a:pt x="2510" y="329"/>
                  </a:lnTo>
                  <a:close/>
                  <a:moveTo>
                    <a:pt x="2341" y="273"/>
                  </a:moveTo>
                  <a:cubicBezTo>
                    <a:pt x="2344" y="237"/>
                    <a:pt x="2369" y="209"/>
                    <a:pt x="2403" y="209"/>
                  </a:cubicBezTo>
                  <a:cubicBezTo>
                    <a:pt x="2440" y="209"/>
                    <a:pt x="2462" y="237"/>
                    <a:pt x="2468" y="273"/>
                  </a:cubicBezTo>
                  <a:lnTo>
                    <a:pt x="2341" y="27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99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" name="Freeform 8"/>
          <p:cNvSpPr>
            <a:spLocks noChangeArrowheads="1"/>
          </p:cNvSpPr>
          <p:nvPr userDrawn="1"/>
        </p:nvSpPr>
        <p:spPr bwMode="auto">
          <a:xfrm>
            <a:off x="7574901" y="574005"/>
            <a:ext cx="1183386" cy="1156935"/>
          </a:xfrm>
          <a:custGeom>
            <a:avLst/>
            <a:gdLst>
              <a:gd name="T0" fmla="*/ 2220 w 4537"/>
              <a:gd name="T1" fmla="*/ 4178 h 4435"/>
              <a:gd name="T2" fmla="*/ 2772 w 4537"/>
              <a:gd name="T3" fmla="*/ 4138 h 4435"/>
              <a:gd name="T4" fmla="*/ 2447 w 4537"/>
              <a:gd name="T5" fmla="*/ 4423 h 4435"/>
              <a:gd name="T6" fmla="*/ 186 w 4537"/>
              <a:gd name="T7" fmla="*/ 2108 h 4435"/>
              <a:gd name="T8" fmla="*/ 429 w 4537"/>
              <a:gd name="T9" fmla="*/ 2614 h 4435"/>
              <a:gd name="T10" fmla="*/ 11 w 4537"/>
              <a:gd name="T11" fmla="*/ 2372 h 4435"/>
              <a:gd name="T12" fmla="*/ 541 w 4537"/>
              <a:gd name="T13" fmla="*/ 1064 h 4435"/>
              <a:gd name="T14" fmla="*/ 824 w 4537"/>
              <a:gd name="T15" fmla="*/ 612 h 4435"/>
              <a:gd name="T16" fmla="*/ 883 w 4537"/>
              <a:gd name="T17" fmla="*/ 1081 h 4435"/>
              <a:gd name="T18" fmla="*/ 1094 w 4537"/>
              <a:gd name="T19" fmla="*/ 629 h 4435"/>
              <a:gd name="T20" fmla="*/ 1236 w 4537"/>
              <a:gd name="T21" fmla="*/ 195 h 4435"/>
              <a:gd name="T22" fmla="*/ 1467 w 4537"/>
              <a:gd name="T23" fmla="*/ 612 h 4435"/>
              <a:gd name="T24" fmla="*/ 4107 w 4537"/>
              <a:gd name="T25" fmla="*/ 1738 h 4435"/>
              <a:gd name="T26" fmla="*/ 4183 w 4537"/>
              <a:gd name="T27" fmla="*/ 2276 h 4435"/>
              <a:gd name="T28" fmla="*/ 4107 w 4537"/>
              <a:gd name="T29" fmla="*/ 1738 h 4435"/>
              <a:gd name="T30" fmla="*/ 3734 w 4537"/>
              <a:gd name="T31" fmla="*/ 1261 h 4435"/>
              <a:gd name="T32" fmla="*/ 4279 w 4537"/>
              <a:gd name="T33" fmla="*/ 1374 h 4435"/>
              <a:gd name="T34" fmla="*/ 1966 w 4537"/>
              <a:gd name="T35" fmla="*/ 564 h 4435"/>
              <a:gd name="T36" fmla="*/ 1975 w 4537"/>
              <a:gd name="T37" fmla="*/ 17 h 4435"/>
              <a:gd name="T38" fmla="*/ 1966 w 4537"/>
              <a:gd name="T39" fmla="*/ 564 h 4435"/>
              <a:gd name="T40" fmla="*/ 2470 w 4537"/>
              <a:gd name="T41" fmla="*/ 392 h 4435"/>
              <a:gd name="T42" fmla="*/ 3133 w 4537"/>
              <a:gd name="T43" fmla="*/ 384 h 4435"/>
              <a:gd name="T44" fmla="*/ 3593 w 4537"/>
              <a:gd name="T45" fmla="*/ 1066 h 4435"/>
              <a:gd name="T46" fmla="*/ 3500 w 4537"/>
              <a:gd name="T47" fmla="*/ 556 h 4435"/>
              <a:gd name="T48" fmla="*/ 3593 w 4537"/>
              <a:gd name="T49" fmla="*/ 1066 h 4435"/>
              <a:gd name="T50" fmla="*/ 19 w 4537"/>
              <a:gd name="T51" fmla="*/ 1543 h 4435"/>
              <a:gd name="T52" fmla="*/ 663 w 4537"/>
              <a:gd name="T53" fmla="*/ 1586 h 4435"/>
              <a:gd name="T54" fmla="*/ 3633 w 4537"/>
              <a:gd name="T55" fmla="*/ 3193 h 4435"/>
              <a:gd name="T56" fmla="*/ 3576 w 4537"/>
              <a:gd name="T57" fmla="*/ 3757 h 4435"/>
              <a:gd name="T58" fmla="*/ 3633 w 4537"/>
              <a:gd name="T59" fmla="*/ 3193 h 4435"/>
              <a:gd name="T60" fmla="*/ 3418 w 4537"/>
              <a:gd name="T61" fmla="*/ 3991 h 4435"/>
              <a:gd name="T62" fmla="*/ 2910 w 4537"/>
              <a:gd name="T63" fmla="*/ 3994 h 4435"/>
              <a:gd name="T64" fmla="*/ 4485 w 4537"/>
              <a:gd name="T65" fmla="*/ 2744 h 4435"/>
              <a:gd name="T66" fmla="*/ 3811 w 4537"/>
              <a:gd name="T67" fmla="*/ 2888 h 4435"/>
              <a:gd name="T68" fmla="*/ 4485 w 4537"/>
              <a:gd name="T69" fmla="*/ 2744 h 4435"/>
              <a:gd name="T70" fmla="*/ 2150 w 4537"/>
              <a:gd name="T71" fmla="*/ 2945 h 4435"/>
              <a:gd name="T72" fmla="*/ 2259 w 4537"/>
              <a:gd name="T73" fmla="*/ 1586 h 4435"/>
              <a:gd name="T74" fmla="*/ 2203 w 4537"/>
              <a:gd name="T75" fmla="*/ 1924 h 4435"/>
              <a:gd name="T76" fmla="*/ 2164 w 4537"/>
              <a:gd name="T77" fmla="*/ 2578 h 4435"/>
              <a:gd name="T78" fmla="*/ 2203 w 4537"/>
              <a:gd name="T79" fmla="*/ 1924 h 4435"/>
              <a:gd name="T80" fmla="*/ 1958 w 4537"/>
              <a:gd name="T81" fmla="*/ 4079 h 4435"/>
              <a:gd name="T82" fmla="*/ 1213 w 4537"/>
              <a:gd name="T83" fmla="*/ 4070 h 4435"/>
              <a:gd name="T84" fmla="*/ 268 w 4537"/>
              <a:gd name="T85" fmla="*/ 2708 h 4435"/>
              <a:gd name="T86" fmla="*/ 635 w 4537"/>
              <a:gd name="T87" fmla="*/ 3224 h 4435"/>
              <a:gd name="T88" fmla="*/ 209 w 4537"/>
              <a:gd name="T89" fmla="*/ 3114 h 4435"/>
              <a:gd name="T90" fmla="*/ 835 w 4537"/>
              <a:gd name="T91" fmla="*/ 3303 h 4435"/>
              <a:gd name="T92" fmla="*/ 815 w 4537"/>
              <a:gd name="T93" fmla="*/ 3853 h 4435"/>
              <a:gd name="T94" fmla="*/ 835 w 4537"/>
              <a:gd name="T95" fmla="*/ 3303 h 4435"/>
              <a:gd name="T96" fmla="*/ 818 w 4537"/>
              <a:gd name="T97" fmla="*/ 2259 h 4435"/>
              <a:gd name="T98" fmla="*/ 3669 w 4537"/>
              <a:gd name="T99" fmla="*/ 2195 h 4435"/>
              <a:gd name="T100" fmla="*/ 3235 w 4537"/>
              <a:gd name="T101" fmla="*/ 2284 h 4435"/>
              <a:gd name="T102" fmla="*/ 1137 w 4537"/>
              <a:gd name="T103" fmla="*/ 2234 h 4435"/>
              <a:gd name="T104" fmla="*/ 3235 w 4537"/>
              <a:gd name="T105" fmla="*/ 2284 h 4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37" h="4435">
                <a:moveTo>
                  <a:pt x="2447" y="4423"/>
                </a:moveTo>
                <a:cubicBezTo>
                  <a:pt x="2297" y="4418"/>
                  <a:pt x="2233" y="4316"/>
                  <a:pt x="2220" y="4178"/>
                </a:cubicBezTo>
                <a:cubicBezTo>
                  <a:pt x="2203" y="4000"/>
                  <a:pt x="2312" y="3907"/>
                  <a:pt x="2473" y="3890"/>
                </a:cubicBezTo>
                <a:cubicBezTo>
                  <a:pt x="2640" y="3873"/>
                  <a:pt x="2744" y="3963"/>
                  <a:pt x="2772" y="4138"/>
                </a:cubicBezTo>
                <a:cubicBezTo>
                  <a:pt x="2750" y="4313"/>
                  <a:pt x="2659" y="4417"/>
                  <a:pt x="2473" y="4423"/>
                </a:cubicBezTo>
                <a:lnTo>
                  <a:pt x="2447" y="4423"/>
                </a:lnTo>
                <a:close/>
                <a:moveTo>
                  <a:pt x="11" y="2321"/>
                </a:moveTo>
                <a:cubicBezTo>
                  <a:pt x="17" y="2212"/>
                  <a:pt x="76" y="2133"/>
                  <a:pt x="186" y="2108"/>
                </a:cubicBezTo>
                <a:cubicBezTo>
                  <a:pt x="319" y="2077"/>
                  <a:pt x="426" y="2116"/>
                  <a:pt x="505" y="2225"/>
                </a:cubicBezTo>
                <a:cubicBezTo>
                  <a:pt x="632" y="2394"/>
                  <a:pt x="527" y="2513"/>
                  <a:pt x="429" y="2614"/>
                </a:cubicBezTo>
                <a:cubicBezTo>
                  <a:pt x="414" y="2629"/>
                  <a:pt x="347" y="2660"/>
                  <a:pt x="285" y="2645"/>
                </a:cubicBezTo>
                <a:cubicBezTo>
                  <a:pt x="124" y="2600"/>
                  <a:pt x="21" y="2526"/>
                  <a:pt x="11" y="2372"/>
                </a:cubicBezTo>
                <a:lnTo>
                  <a:pt x="11" y="2321"/>
                </a:lnTo>
                <a:close/>
                <a:moveTo>
                  <a:pt x="541" y="1064"/>
                </a:moveTo>
                <a:cubicBezTo>
                  <a:pt x="440" y="982"/>
                  <a:pt x="446" y="863"/>
                  <a:pt x="491" y="759"/>
                </a:cubicBezTo>
                <a:cubicBezTo>
                  <a:pt x="553" y="623"/>
                  <a:pt x="674" y="584"/>
                  <a:pt x="824" y="612"/>
                </a:cubicBezTo>
                <a:cubicBezTo>
                  <a:pt x="886" y="623"/>
                  <a:pt x="993" y="711"/>
                  <a:pt x="1004" y="767"/>
                </a:cubicBezTo>
                <a:cubicBezTo>
                  <a:pt x="1032" y="900"/>
                  <a:pt x="1007" y="1010"/>
                  <a:pt x="883" y="1081"/>
                </a:cubicBezTo>
                <a:cubicBezTo>
                  <a:pt x="764" y="1148"/>
                  <a:pt x="649" y="1148"/>
                  <a:pt x="541" y="1064"/>
                </a:cubicBezTo>
                <a:close/>
                <a:moveTo>
                  <a:pt x="1094" y="629"/>
                </a:moveTo>
                <a:cubicBezTo>
                  <a:pt x="1075" y="609"/>
                  <a:pt x="1032" y="539"/>
                  <a:pt x="1030" y="508"/>
                </a:cubicBezTo>
                <a:cubicBezTo>
                  <a:pt x="1007" y="341"/>
                  <a:pt x="1061" y="223"/>
                  <a:pt x="1236" y="195"/>
                </a:cubicBezTo>
                <a:cubicBezTo>
                  <a:pt x="1346" y="175"/>
                  <a:pt x="1461" y="166"/>
                  <a:pt x="1529" y="285"/>
                </a:cubicBezTo>
                <a:cubicBezTo>
                  <a:pt x="1600" y="409"/>
                  <a:pt x="1560" y="519"/>
                  <a:pt x="1467" y="612"/>
                </a:cubicBezTo>
                <a:cubicBezTo>
                  <a:pt x="1351" y="731"/>
                  <a:pt x="1227" y="759"/>
                  <a:pt x="1094" y="629"/>
                </a:cubicBezTo>
                <a:close/>
                <a:moveTo>
                  <a:pt x="4107" y="1738"/>
                </a:moveTo>
                <a:cubicBezTo>
                  <a:pt x="4296" y="1724"/>
                  <a:pt x="4380" y="1842"/>
                  <a:pt x="4420" y="2012"/>
                </a:cubicBezTo>
                <a:cubicBezTo>
                  <a:pt x="4412" y="2164"/>
                  <a:pt x="4341" y="2265"/>
                  <a:pt x="4183" y="2276"/>
                </a:cubicBezTo>
                <a:cubicBezTo>
                  <a:pt x="3997" y="2287"/>
                  <a:pt x="3890" y="2189"/>
                  <a:pt x="3881" y="2006"/>
                </a:cubicBezTo>
                <a:cubicBezTo>
                  <a:pt x="3875" y="1856"/>
                  <a:pt x="3943" y="1749"/>
                  <a:pt x="4107" y="1738"/>
                </a:cubicBezTo>
                <a:close/>
                <a:moveTo>
                  <a:pt x="3974" y="1566"/>
                </a:moveTo>
                <a:cubicBezTo>
                  <a:pt x="3813" y="1543"/>
                  <a:pt x="3732" y="1428"/>
                  <a:pt x="3734" y="1261"/>
                </a:cubicBezTo>
                <a:cubicBezTo>
                  <a:pt x="3734" y="1196"/>
                  <a:pt x="3811" y="965"/>
                  <a:pt x="4050" y="1027"/>
                </a:cubicBezTo>
                <a:cubicBezTo>
                  <a:pt x="4220" y="1069"/>
                  <a:pt x="4318" y="1193"/>
                  <a:pt x="4279" y="1374"/>
                </a:cubicBezTo>
                <a:cubicBezTo>
                  <a:pt x="4245" y="1524"/>
                  <a:pt x="4115" y="1586"/>
                  <a:pt x="3974" y="1566"/>
                </a:cubicBezTo>
                <a:close/>
                <a:moveTo>
                  <a:pt x="1966" y="564"/>
                </a:moveTo>
                <a:cubicBezTo>
                  <a:pt x="1789" y="559"/>
                  <a:pt x="1684" y="440"/>
                  <a:pt x="1687" y="259"/>
                </a:cubicBezTo>
                <a:cubicBezTo>
                  <a:pt x="1693" y="85"/>
                  <a:pt x="1814" y="0"/>
                  <a:pt x="1975" y="17"/>
                </a:cubicBezTo>
                <a:cubicBezTo>
                  <a:pt x="2141" y="34"/>
                  <a:pt x="2254" y="135"/>
                  <a:pt x="2270" y="322"/>
                </a:cubicBezTo>
                <a:cubicBezTo>
                  <a:pt x="2237" y="488"/>
                  <a:pt x="2121" y="570"/>
                  <a:pt x="1966" y="564"/>
                </a:cubicBezTo>
                <a:close/>
                <a:moveTo>
                  <a:pt x="2755" y="733"/>
                </a:moveTo>
                <a:cubicBezTo>
                  <a:pt x="2552" y="728"/>
                  <a:pt x="2465" y="573"/>
                  <a:pt x="2470" y="392"/>
                </a:cubicBezTo>
                <a:cubicBezTo>
                  <a:pt x="2479" y="175"/>
                  <a:pt x="2642" y="87"/>
                  <a:pt x="2834" y="90"/>
                </a:cubicBezTo>
                <a:cubicBezTo>
                  <a:pt x="3004" y="93"/>
                  <a:pt x="3122" y="192"/>
                  <a:pt x="3133" y="384"/>
                </a:cubicBezTo>
                <a:cubicBezTo>
                  <a:pt x="3074" y="573"/>
                  <a:pt x="2984" y="742"/>
                  <a:pt x="2755" y="733"/>
                </a:cubicBezTo>
                <a:close/>
                <a:moveTo>
                  <a:pt x="3593" y="1066"/>
                </a:moveTo>
                <a:cubicBezTo>
                  <a:pt x="3407" y="1109"/>
                  <a:pt x="3283" y="1044"/>
                  <a:pt x="3255" y="849"/>
                </a:cubicBezTo>
                <a:cubicBezTo>
                  <a:pt x="3232" y="677"/>
                  <a:pt x="3334" y="567"/>
                  <a:pt x="3500" y="556"/>
                </a:cubicBezTo>
                <a:cubicBezTo>
                  <a:pt x="3675" y="544"/>
                  <a:pt x="3796" y="632"/>
                  <a:pt x="3808" y="827"/>
                </a:cubicBezTo>
                <a:cubicBezTo>
                  <a:pt x="3813" y="886"/>
                  <a:pt x="3647" y="1055"/>
                  <a:pt x="3593" y="1066"/>
                </a:cubicBezTo>
                <a:close/>
                <a:moveTo>
                  <a:pt x="319" y="1865"/>
                </a:moveTo>
                <a:cubicBezTo>
                  <a:pt x="127" y="1854"/>
                  <a:pt x="0" y="1749"/>
                  <a:pt x="19" y="1543"/>
                </a:cubicBezTo>
                <a:cubicBezTo>
                  <a:pt x="36" y="1360"/>
                  <a:pt x="146" y="1241"/>
                  <a:pt x="341" y="1219"/>
                </a:cubicBezTo>
                <a:cubicBezTo>
                  <a:pt x="541" y="1261"/>
                  <a:pt x="668" y="1385"/>
                  <a:pt x="663" y="1586"/>
                </a:cubicBezTo>
                <a:cubicBezTo>
                  <a:pt x="657" y="1786"/>
                  <a:pt x="510" y="1876"/>
                  <a:pt x="319" y="1865"/>
                </a:cubicBezTo>
                <a:close/>
                <a:moveTo>
                  <a:pt x="3633" y="3193"/>
                </a:moveTo>
                <a:cubicBezTo>
                  <a:pt x="3957" y="3103"/>
                  <a:pt x="4096" y="3531"/>
                  <a:pt x="3906" y="3672"/>
                </a:cubicBezTo>
                <a:cubicBezTo>
                  <a:pt x="3805" y="3749"/>
                  <a:pt x="3706" y="3816"/>
                  <a:pt x="3576" y="3757"/>
                </a:cubicBezTo>
                <a:cubicBezTo>
                  <a:pt x="3447" y="3701"/>
                  <a:pt x="3413" y="3588"/>
                  <a:pt x="3421" y="3458"/>
                </a:cubicBezTo>
                <a:cubicBezTo>
                  <a:pt x="3430" y="3320"/>
                  <a:pt x="3506" y="3230"/>
                  <a:pt x="3633" y="3193"/>
                </a:cubicBezTo>
                <a:close/>
                <a:moveTo>
                  <a:pt x="3131" y="3740"/>
                </a:moveTo>
                <a:cubicBezTo>
                  <a:pt x="3294" y="3732"/>
                  <a:pt x="3407" y="3822"/>
                  <a:pt x="3418" y="3991"/>
                </a:cubicBezTo>
                <a:cubicBezTo>
                  <a:pt x="3427" y="4144"/>
                  <a:pt x="3314" y="4206"/>
                  <a:pt x="3184" y="4214"/>
                </a:cubicBezTo>
                <a:cubicBezTo>
                  <a:pt x="3026" y="4225"/>
                  <a:pt x="2950" y="4124"/>
                  <a:pt x="2910" y="3994"/>
                </a:cubicBezTo>
                <a:cubicBezTo>
                  <a:pt x="2916" y="3839"/>
                  <a:pt x="2992" y="3749"/>
                  <a:pt x="3131" y="3740"/>
                </a:cubicBezTo>
                <a:close/>
                <a:moveTo>
                  <a:pt x="4485" y="2744"/>
                </a:moveTo>
                <a:cubicBezTo>
                  <a:pt x="4536" y="2942"/>
                  <a:pt x="4437" y="3111"/>
                  <a:pt x="4248" y="3170"/>
                </a:cubicBezTo>
                <a:cubicBezTo>
                  <a:pt x="4008" y="3246"/>
                  <a:pt x="3816" y="2973"/>
                  <a:pt x="3811" y="2888"/>
                </a:cubicBezTo>
                <a:cubicBezTo>
                  <a:pt x="3794" y="2671"/>
                  <a:pt x="3923" y="2555"/>
                  <a:pt x="4121" y="2521"/>
                </a:cubicBezTo>
                <a:cubicBezTo>
                  <a:pt x="4301" y="2490"/>
                  <a:pt x="4440" y="2578"/>
                  <a:pt x="4485" y="2744"/>
                </a:cubicBezTo>
                <a:close/>
                <a:moveTo>
                  <a:pt x="2916" y="2184"/>
                </a:moveTo>
                <a:cubicBezTo>
                  <a:pt x="2913" y="2589"/>
                  <a:pt x="2547" y="2953"/>
                  <a:pt x="2150" y="2945"/>
                </a:cubicBezTo>
                <a:cubicBezTo>
                  <a:pt x="1797" y="2939"/>
                  <a:pt x="1481" y="2606"/>
                  <a:pt x="1487" y="2248"/>
                </a:cubicBezTo>
                <a:cubicBezTo>
                  <a:pt x="1495" y="1885"/>
                  <a:pt x="1845" y="1580"/>
                  <a:pt x="2259" y="1586"/>
                </a:cubicBezTo>
                <a:cubicBezTo>
                  <a:pt x="2645" y="1591"/>
                  <a:pt x="2919" y="1842"/>
                  <a:pt x="2916" y="2184"/>
                </a:cubicBezTo>
                <a:close/>
                <a:moveTo>
                  <a:pt x="2203" y="1924"/>
                </a:moveTo>
                <a:cubicBezTo>
                  <a:pt x="1997" y="1941"/>
                  <a:pt x="1842" y="2037"/>
                  <a:pt x="1831" y="2242"/>
                </a:cubicBezTo>
                <a:cubicBezTo>
                  <a:pt x="1820" y="2448"/>
                  <a:pt x="1961" y="2586"/>
                  <a:pt x="2164" y="2578"/>
                </a:cubicBezTo>
                <a:cubicBezTo>
                  <a:pt x="2369" y="2569"/>
                  <a:pt x="2527" y="2439"/>
                  <a:pt x="2532" y="2219"/>
                </a:cubicBezTo>
                <a:cubicBezTo>
                  <a:pt x="2538" y="2009"/>
                  <a:pt x="2377" y="1947"/>
                  <a:pt x="2203" y="1924"/>
                </a:cubicBezTo>
                <a:close/>
                <a:moveTo>
                  <a:pt x="1605" y="3757"/>
                </a:moveTo>
                <a:cubicBezTo>
                  <a:pt x="1797" y="3760"/>
                  <a:pt x="1941" y="3853"/>
                  <a:pt x="1958" y="4079"/>
                </a:cubicBezTo>
                <a:cubicBezTo>
                  <a:pt x="1899" y="4288"/>
                  <a:pt x="1777" y="4434"/>
                  <a:pt x="1540" y="4415"/>
                </a:cubicBezTo>
                <a:cubicBezTo>
                  <a:pt x="1340" y="4398"/>
                  <a:pt x="1204" y="4273"/>
                  <a:pt x="1213" y="4070"/>
                </a:cubicBezTo>
                <a:cubicBezTo>
                  <a:pt x="1224" y="3836"/>
                  <a:pt x="1402" y="3754"/>
                  <a:pt x="1605" y="3757"/>
                </a:cubicBezTo>
                <a:close/>
                <a:moveTo>
                  <a:pt x="268" y="2708"/>
                </a:moveTo>
                <a:cubicBezTo>
                  <a:pt x="296" y="2676"/>
                  <a:pt x="446" y="2643"/>
                  <a:pt x="550" y="2733"/>
                </a:cubicBezTo>
                <a:cubicBezTo>
                  <a:pt x="753" y="2897"/>
                  <a:pt x="767" y="2998"/>
                  <a:pt x="635" y="3224"/>
                </a:cubicBezTo>
                <a:cubicBezTo>
                  <a:pt x="626" y="3238"/>
                  <a:pt x="584" y="3272"/>
                  <a:pt x="544" y="3269"/>
                </a:cubicBezTo>
                <a:cubicBezTo>
                  <a:pt x="448" y="3266"/>
                  <a:pt x="271" y="3241"/>
                  <a:pt x="209" y="3114"/>
                </a:cubicBezTo>
                <a:cubicBezTo>
                  <a:pt x="141" y="2973"/>
                  <a:pt x="166" y="2823"/>
                  <a:pt x="268" y="2708"/>
                </a:cubicBezTo>
                <a:close/>
                <a:moveTo>
                  <a:pt x="835" y="3303"/>
                </a:moveTo>
                <a:cubicBezTo>
                  <a:pt x="1032" y="3340"/>
                  <a:pt x="1125" y="3450"/>
                  <a:pt x="1100" y="3650"/>
                </a:cubicBezTo>
                <a:cubicBezTo>
                  <a:pt x="1080" y="3814"/>
                  <a:pt x="956" y="3878"/>
                  <a:pt x="815" y="3853"/>
                </a:cubicBezTo>
                <a:cubicBezTo>
                  <a:pt x="618" y="3819"/>
                  <a:pt x="556" y="3678"/>
                  <a:pt x="587" y="3483"/>
                </a:cubicBezTo>
                <a:cubicBezTo>
                  <a:pt x="598" y="3410"/>
                  <a:pt x="759" y="3289"/>
                  <a:pt x="835" y="3303"/>
                </a:cubicBezTo>
                <a:close/>
                <a:moveTo>
                  <a:pt x="2281" y="3661"/>
                </a:moveTo>
                <a:cubicBezTo>
                  <a:pt x="1422" y="3644"/>
                  <a:pt x="801" y="3046"/>
                  <a:pt x="818" y="2259"/>
                </a:cubicBezTo>
                <a:cubicBezTo>
                  <a:pt x="838" y="1470"/>
                  <a:pt x="1422" y="835"/>
                  <a:pt x="2124" y="849"/>
                </a:cubicBezTo>
                <a:cubicBezTo>
                  <a:pt x="2967" y="866"/>
                  <a:pt x="3692" y="1498"/>
                  <a:pt x="3669" y="2195"/>
                </a:cubicBezTo>
                <a:cubicBezTo>
                  <a:pt x="3644" y="2998"/>
                  <a:pt x="3004" y="3678"/>
                  <a:pt x="2281" y="3661"/>
                </a:cubicBezTo>
                <a:close/>
                <a:moveTo>
                  <a:pt x="3235" y="2284"/>
                </a:moveTo>
                <a:cubicBezTo>
                  <a:pt x="3252" y="1676"/>
                  <a:pt x="2843" y="1309"/>
                  <a:pt x="2121" y="1284"/>
                </a:cubicBezTo>
                <a:cubicBezTo>
                  <a:pt x="1650" y="1270"/>
                  <a:pt x="1151" y="1752"/>
                  <a:pt x="1137" y="2234"/>
                </a:cubicBezTo>
                <a:cubicBezTo>
                  <a:pt x="1123" y="2682"/>
                  <a:pt x="1729" y="3230"/>
                  <a:pt x="2256" y="3244"/>
                </a:cubicBezTo>
                <a:cubicBezTo>
                  <a:pt x="2727" y="3258"/>
                  <a:pt x="3221" y="2775"/>
                  <a:pt x="3235" y="2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9474" y="1982392"/>
            <a:ext cx="6486326" cy="2149546"/>
          </a:xfrm>
        </p:spPr>
        <p:txBody>
          <a:bodyPr/>
          <a:lstStyle>
            <a:lvl1pPr>
              <a:defRPr sz="2400" b="0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 sz="2000"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 sz="2000"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49698" y="1000127"/>
            <a:ext cx="6486102" cy="730813"/>
          </a:xfrm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55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982392"/>
            <a:ext cx="7121138" cy="2776538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  <a:lvl3pPr marL="0" marR="0" indent="0" algn="l" defTabSz="685766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40680D-3355-DF44-99C3-56A1D6E476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2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964645"/>
            <a:ext cx="5939022" cy="8063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982392"/>
            <a:ext cx="5939022" cy="2776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750" y="4758932"/>
            <a:ext cx="2057400" cy="1738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38">
                <a:solidFill>
                  <a:schemeClr val="tx1"/>
                </a:solidFill>
              </a:defRPr>
            </a:lvl1pPr>
          </a:lstStyle>
          <a:p>
            <a:r>
              <a:rPr lang="en-AU"/>
              <a:t>Section Header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5360" y="4758932"/>
            <a:ext cx="3086100" cy="1738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38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8268" y="4759585"/>
            <a:ext cx="305982" cy="1738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38" b="1">
                <a:solidFill>
                  <a:schemeClr val="tx1"/>
                </a:solidFill>
              </a:defRPr>
            </a:lvl1pPr>
          </a:lstStyle>
          <a:p>
            <a:fld id="{BE40680D-3355-DF44-99C3-56A1D6E476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89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87" r:id="rId3"/>
    <p:sldLayoutId id="2147483699" r:id="rId4"/>
    <p:sldLayoutId id="2147483663" r:id="rId5"/>
    <p:sldLayoutId id="2147483688" r:id="rId6"/>
    <p:sldLayoutId id="2147483672" r:id="rId7"/>
    <p:sldLayoutId id="2147483691" r:id="rId8"/>
    <p:sldLayoutId id="2147483676" r:id="rId9"/>
    <p:sldLayoutId id="2147483685" r:id="rId10"/>
    <p:sldLayoutId id="2147483673" r:id="rId11"/>
    <p:sldLayoutId id="2147483692" r:id="rId12"/>
    <p:sldLayoutId id="2147483679" r:id="rId13"/>
    <p:sldLayoutId id="2147483694" r:id="rId14"/>
    <p:sldLayoutId id="2147483681" r:id="rId15"/>
    <p:sldLayoutId id="2147483695" r:id="rId16"/>
    <p:sldLayoutId id="2147483682" r:id="rId17"/>
    <p:sldLayoutId id="2147483684" r:id="rId18"/>
    <p:sldLayoutId id="2147483674" r:id="rId19"/>
    <p:sldLayoutId id="2147483698" r:id="rId20"/>
    <p:sldLayoutId id="2147483700" r:id="rId21"/>
    <p:sldLayoutId id="2147483667" r:id="rId22"/>
  </p:sldLayoutIdLst>
  <p:hf hdr="0"/>
  <p:txStyles>
    <p:titleStyle>
      <a:lvl1pPr algn="l" defTabSz="685766" rtl="0" eaLnBrk="1" latinLnBrk="0" hangingPunct="1">
        <a:lnSpc>
          <a:spcPct val="85000"/>
        </a:lnSpc>
        <a:spcBef>
          <a:spcPct val="0"/>
        </a:spcBef>
        <a:buNone/>
        <a:defRPr sz="2550" b="1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161992" indent="-161992" algn="l" defTabSz="685766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323984" indent="-161992" algn="l" defTabSz="685766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485976" indent="-161992" algn="l" defTabSz="685766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249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pos="340" userDrawn="1">
          <p15:clr>
            <a:srgbClr val="F26B43"/>
          </p15:clr>
        </p15:guide>
        <p15:guide id="6" orient="horz" pos="3240" userDrawn="1">
          <p15:clr>
            <a:srgbClr val="F26B43"/>
          </p15:clr>
        </p15:guide>
        <p15:guide id="7" orient="horz" pos="2998" userDrawn="1">
          <p15:clr>
            <a:srgbClr val="F26B43"/>
          </p15:clr>
        </p15:guide>
        <p15:guide id="8" pos="2109" userDrawn="1">
          <p15:clr>
            <a:srgbClr val="F26B43"/>
          </p15:clr>
        </p15:guide>
        <p15:guide id="9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3598" y="1795346"/>
            <a:ext cx="5909680" cy="1094828"/>
          </a:xfrm>
        </p:spPr>
        <p:txBody>
          <a:bodyPr/>
          <a:lstStyle/>
          <a:p>
            <a:r>
              <a:rPr lang="en-AU" sz="4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Childhood Trauma, Psychosis and Neurofeedback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168" y="3571103"/>
            <a:ext cx="4782312" cy="132329"/>
          </a:xfrm>
        </p:spPr>
        <p:txBody>
          <a:bodyPr/>
          <a:lstStyle/>
          <a:p>
            <a:r>
              <a:rPr lang="en-AU" dirty="0"/>
              <a:t>Dr Vivek Sharma</a:t>
            </a:r>
          </a:p>
          <a:p>
            <a:r>
              <a:rPr lang="en-AU" dirty="0"/>
              <a:t>9 December 2020</a:t>
            </a:r>
          </a:p>
        </p:txBody>
      </p:sp>
    </p:spTree>
    <p:extLst>
      <p:ext uri="{BB962C8B-B14F-4D97-AF65-F5344CB8AC3E}">
        <p14:creationId xmlns:p14="http://schemas.microsoft.com/office/powerpoint/2010/main" val="194466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079500"/>
            <a:ext cx="3898900" cy="3179438"/>
          </a:xfrm>
        </p:spPr>
        <p:txBody>
          <a:bodyPr/>
          <a:lstStyle/>
          <a:p>
            <a:r>
              <a:rPr lang="en-AU" sz="2100" b="1" dirty="0"/>
              <a:t>Morgan et. al. (2020) </a:t>
            </a:r>
            <a:r>
              <a:rPr lang="en-AU" sz="2100" dirty="0"/>
              <a:t>in a case (n=374) control (n=301) study [</a:t>
            </a:r>
            <a:r>
              <a:rPr lang="en-AU" sz="2100" i="1" dirty="0"/>
              <a:t>“Childhood Adversity and Psychosis (</a:t>
            </a:r>
            <a:r>
              <a:rPr lang="en-AU" sz="2100" i="1" dirty="0" err="1"/>
              <a:t>CAPsy</a:t>
            </a:r>
            <a:r>
              <a:rPr lang="en-AU" sz="2100" i="1" dirty="0"/>
              <a:t>)”]</a:t>
            </a:r>
          </a:p>
          <a:p>
            <a:r>
              <a:rPr lang="en-AU" sz="2100" dirty="0"/>
              <a:t>2- to 4-fold increased odds of psychosis with adversity</a:t>
            </a:r>
          </a:p>
          <a:p>
            <a:r>
              <a:rPr lang="en-AU" sz="2100" dirty="0"/>
              <a:t>Dose-dependent increase of odds with exposure to multiple adversities</a:t>
            </a:r>
          </a:p>
          <a:p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DBD08B7-D3A2-4A44-99FA-AF3D5A07CCDA}"/>
              </a:ext>
            </a:extLst>
          </p:cNvPr>
          <p:cNvSpPr txBox="1">
            <a:spLocks/>
          </p:cNvSpPr>
          <p:nvPr/>
        </p:nvSpPr>
        <p:spPr>
          <a:xfrm>
            <a:off x="4705350" y="1079500"/>
            <a:ext cx="3898900" cy="2904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66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6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61992" indent="-161992" algn="l" defTabSz="685766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323984" indent="-161992" algn="l" defTabSz="685766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485976" indent="-161992" algn="l" defTabSz="685766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EEA2C-89A4-F34C-9A3F-E6F2AC933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53368" y="1805050"/>
            <a:ext cx="4002864" cy="25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5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723900"/>
            <a:ext cx="7315200" cy="3522338"/>
          </a:xfrm>
        </p:spPr>
        <p:txBody>
          <a:bodyPr/>
          <a:lstStyle/>
          <a:p>
            <a:r>
              <a:rPr lang="en-AU" sz="2100" dirty="0"/>
              <a:t>Five types of adversities: House hold discord, Psychological abuse, Physical abuse, Sexual abuse, Bullying</a:t>
            </a:r>
          </a:p>
          <a:p>
            <a:r>
              <a:rPr lang="en-AU" sz="2100" dirty="0"/>
              <a:t>Odds were greatest for those who reported-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early (under 11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frequent (at least weekly)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severe exposure (extreme threat, hostility, violence)</a:t>
            </a:r>
          </a:p>
          <a:p>
            <a:r>
              <a:rPr lang="en-AU" sz="2100" dirty="0"/>
              <a:t>Some adversities (e. g. bullying, sexual abuse) more strongly associated with psychosis if first occurrence in adolescence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consider brain plasticity- when young people are acutely sensitive to peer influence and comparisons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993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1079500"/>
            <a:ext cx="4222503" cy="30524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Cognitive, affective and/or biological</a:t>
            </a:r>
          </a:p>
          <a:p>
            <a:r>
              <a:rPr lang="en-AU" b="1" dirty="0"/>
              <a:t>Stress-vulnerability Model 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Zubin and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Individuals possess a genetic or biological vulnerability to psychosis and can withstand a certain amount of stress.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Beyond a threshold the risk of psychosis increases.</a:t>
            </a:r>
          </a:p>
          <a:p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DC1018-C177-9E45-BE2E-97308825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38627"/>
            <a:ext cx="6870700" cy="740873"/>
          </a:xfrm>
        </p:spPr>
        <p:txBody>
          <a:bodyPr/>
          <a:lstStyle/>
          <a:p>
            <a:r>
              <a:rPr lang="en-AU" sz="2800" dirty="0"/>
              <a:t>Mechanism of Trauma in CHR individuals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54D8A-1FCA-A049-92AA-67247DA980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82" y="1781299"/>
            <a:ext cx="3714255" cy="26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475013"/>
            <a:ext cx="6781800" cy="3656925"/>
          </a:xfrm>
        </p:spPr>
        <p:txBody>
          <a:bodyPr/>
          <a:lstStyle/>
          <a:p>
            <a:r>
              <a:rPr lang="en-AU" b="1" dirty="0"/>
              <a:t>Stress-Sensitization Model 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Individuals experience their first psychiatric illness when they have a biological vulnerability and experience a major stressor.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After this vulnerability increases requiring less stress for the person to develop recurrent or more severe psychiatric issues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Partial evidence reported in the NAPLS study, in which CHR individuals who converted to psychosis not only reported more SLEs but also experienced higher levels of self-reported stress than those who remitted.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602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475013"/>
            <a:ext cx="6781800" cy="3656925"/>
          </a:xfrm>
        </p:spPr>
        <p:txBody>
          <a:bodyPr/>
          <a:lstStyle/>
          <a:p>
            <a:r>
              <a:rPr lang="en-AU" b="1" dirty="0"/>
              <a:t>Trauma and the HPA Axis 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Abnormalities in cortisol secretion in CHR samples compared to HC.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Participants who converted to full psychosis in the had higher mean daily cortisol levels than those who remitted.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May be related to the high rates of mood and anxiety disorders rather than being central to psychosis.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Dysregulated stress response with altered cortisol secretion may be evidence of a subgroup of CHR individuals who experience an </a:t>
            </a:r>
            <a:r>
              <a:rPr lang="en-AU" sz="2100" u="sng" dirty="0"/>
              <a:t>affective/stress pathway to psychosis.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480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843148"/>
            <a:ext cx="6781800" cy="3288790"/>
          </a:xfrm>
        </p:spPr>
        <p:txBody>
          <a:bodyPr/>
          <a:lstStyle/>
          <a:p>
            <a:r>
              <a:rPr lang="en-AU" b="1" dirty="0"/>
              <a:t>Amygdala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Both amygdala and dopamine system are involved in the regulation of emotion responses, including fear, and the attachment of salience to external stimuli. </a:t>
            </a:r>
          </a:p>
          <a:p>
            <a:r>
              <a:rPr lang="en-AU" b="1" dirty="0"/>
              <a:t>Dissociation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Trauma increased likelihood of dissociation, which has been implicated in the development of hallucinations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859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843148"/>
            <a:ext cx="6781800" cy="3288790"/>
          </a:xfrm>
        </p:spPr>
        <p:txBody>
          <a:bodyPr/>
          <a:lstStyle/>
          <a:p>
            <a:r>
              <a:rPr lang="en-AU" b="1" dirty="0"/>
              <a:t>Cognitive Mechanisms 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Early adversity may lead to the formation of </a:t>
            </a:r>
            <a:r>
              <a:rPr lang="en-AU" sz="2100" u="sng" dirty="0"/>
              <a:t>negative schemas</a:t>
            </a:r>
            <a:r>
              <a:rPr lang="en-AU" sz="2100" dirty="0"/>
              <a:t> of the self, others, and the surrounding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Such negative views may contribute to greater </a:t>
            </a:r>
            <a:r>
              <a:rPr lang="en-AU" sz="2100" u="sng" dirty="0"/>
              <a:t>external locus of control </a:t>
            </a:r>
            <a:r>
              <a:rPr lang="en-AU" sz="2100" dirty="0"/>
              <a:t>and increased symptoms of suspicious or paranoia.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CT may be associated with faulty responses to environmental stimuli, such as </a:t>
            </a:r>
            <a:r>
              <a:rPr lang="en-AU" sz="2100" u="sng" dirty="0"/>
              <a:t>informational processing bias</a:t>
            </a:r>
            <a:r>
              <a:rPr lang="en-AU" sz="2100" dirty="0"/>
              <a:t> for negative or irrelevant stimuli.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04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843148"/>
            <a:ext cx="6781800" cy="3288790"/>
          </a:xfrm>
        </p:spPr>
        <p:txBody>
          <a:bodyPr/>
          <a:lstStyle/>
          <a:p>
            <a:r>
              <a:rPr lang="en-AU" b="1" dirty="0"/>
              <a:t>Cognitive Mechanisms </a:t>
            </a: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Early adversity may lead to the formation of </a:t>
            </a:r>
            <a:r>
              <a:rPr lang="en-AU" sz="2100" u="sng" dirty="0"/>
              <a:t>negative schemas</a:t>
            </a:r>
            <a:r>
              <a:rPr lang="en-AU" sz="2100" dirty="0"/>
              <a:t> of the self, others, and the surrounding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Such negative views may contribute to greater </a:t>
            </a:r>
            <a:r>
              <a:rPr lang="en-AU" sz="2100" u="sng" dirty="0"/>
              <a:t>external locus of control </a:t>
            </a:r>
            <a:r>
              <a:rPr lang="en-AU" sz="2100" dirty="0"/>
              <a:t>and increased symptoms of suspicious or paranoia.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CT may be associated with faulty responses to environmental stimuli, such as </a:t>
            </a:r>
            <a:r>
              <a:rPr lang="en-AU" sz="2100" u="sng" dirty="0"/>
              <a:t>informational processing bias</a:t>
            </a:r>
            <a:r>
              <a:rPr lang="en-AU" sz="2100" dirty="0"/>
              <a:t> for negative or irrelevant stimuli.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19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679" y="2470355"/>
            <a:ext cx="6365174" cy="1231491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QEEG and Psychosis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153913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843148"/>
            <a:ext cx="6781800" cy="3288790"/>
          </a:xfrm>
        </p:spPr>
        <p:txBody>
          <a:bodyPr/>
          <a:lstStyle/>
          <a:p>
            <a:r>
              <a:rPr lang="en-AU" b="1" dirty="0"/>
              <a:t>Advantages of QEEG</a:t>
            </a:r>
          </a:p>
          <a:p>
            <a:r>
              <a:rPr lang="en-AU" sz="2100" dirty="0"/>
              <a:t>EEG power spectrum highly predictable and is regulated by a complex neuroanatomical and neurochemical homeostatic system. </a:t>
            </a:r>
          </a:p>
          <a:p>
            <a:r>
              <a:rPr lang="en-AU" sz="2100" dirty="0"/>
              <a:t>Genetically based and normative data have been established and repeatedly replicated.</a:t>
            </a:r>
          </a:p>
          <a:p>
            <a:r>
              <a:rPr lang="en-AU" sz="2100" dirty="0"/>
              <a:t>Economical, non-invasive, rapid to administer, easy to exchange and reprocess. </a:t>
            </a:r>
          </a:p>
          <a:p>
            <a:r>
              <a:rPr lang="en-AU" sz="2100" dirty="0"/>
              <a:t>Successful treatment results in normalization of the previously demonstrated QEEG abnormalities.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r>
              <a:rPr lang="en-AU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5006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49474" y="1261040"/>
            <a:ext cx="6829226" cy="2870898"/>
          </a:xfrm>
        </p:spPr>
        <p:txBody>
          <a:bodyPr/>
          <a:lstStyle/>
          <a:p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 </a:t>
            </a:r>
            <a:r>
              <a:rPr lang="en-AU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Trauma is a dehumanizing experience in which those subjected to it are reduced to the status of objects, victim of someone else’s rage, nature’s indifference, misfortune or misadventure. It involves being plunged into a state of helplessness…when physical control is lost.”</a:t>
            </a:r>
          </a:p>
          <a:p>
            <a:r>
              <a:rPr lang="en-AU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“Childhood Trauma is the experience of a highly distressing event or situation during youth that is beyond one’s capacity for coping and/or control.”</a:t>
            </a:r>
          </a:p>
          <a:p>
            <a:pPr marL="285750" indent="-285750">
              <a:buFontTx/>
              <a:buChar char="-"/>
            </a:pPr>
            <a:endParaRPr lang="en-AU" sz="1800" dirty="0"/>
          </a:p>
          <a:p>
            <a:r>
              <a:rPr lang="en-AU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474" y="241299"/>
            <a:ext cx="6486102" cy="1019741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Trauma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142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843148"/>
            <a:ext cx="6781800" cy="3288790"/>
          </a:xfrm>
        </p:spPr>
        <p:txBody>
          <a:bodyPr/>
          <a:lstStyle/>
          <a:p>
            <a:r>
              <a:rPr lang="en-AU" b="1" dirty="0"/>
              <a:t>Harris et. al. (1999)</a:t>
            </a:r>
            <a:endParaRPr lang="en-AU" dirty="0"/>
          </a:p>
          <a:p>
            <a:r>
              <a:rPr lang="en-AU" dirty="0"/>
              <a:t>N=40 medicated individuals with schizophrenia</a:t>
            </a:r>
          </a:p>
          <a:p>
            <a:r>
              <a:rPr lang="en-AU" dirty="0"/>
              <a:t>Principal component analysis (PCA) of PANSS supported a “tripartite” model instead of “positive-negative dichotomy”</a:t>
            </a:r>
          </a:p>
          <a:p>
            <a:r>
              <a:rPr lang="en-AU" dirty="0"/>
              <a:t>All 3 subtypes was associated with distinct QEEG characteristic.</a:t>
            </a:r>
          </a:p>
          <a:p>
            <a:r>
              <a:rPr lang="en-AU" dirty="0"/>
              <a:t>There was no appreciable difference of medication or duration of illness.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 </a:t>
            </a:r>
          </a:p>
          <a:p>
            <a:r>
              <a:rPr lang="en-AU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9215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843148"/>
            <a:ext cx="6781800" cy="3288790"/>
          </a:xfrm>
        </p:spPr>
        <p:txBody>
          <a:bodyPr/>
          <a:lstStyle/>
          <a:p>
            <a:r>
              <a:rPr lang="en-AU" b="1" dirty="0"/>
              <a:t>John et. al. (2007)</a:t>
            </a:r>
            <a:endParaRPr lang="en-AU" dirty="0"/>
          </a:p>
          <a:p>
            <a:r>
              <a:rPr lang="en-AU" sz="2100" dirty="0"/>
              <a:t>Large numbers of individual across two sites USA and Germany </a:t>
            </a:r>
          </a:p>
          <a:p>
            <a:r>
              <a:rPr lang="en-AU" sz="2100" dirty="0"/>
              <a:t>Diagnosed with schizophrenia, depression with psychosis, and alcoholic psychosis with DSM-IV in USA and ICD-10 in Germany.</a:t>
            </a:r>
          </a:p>
          <a:p>
            <a:r>
              <a:rPr lang="en-AU" sz="2100" dirty="0"/>
              <a:t>Cluster analysis of QEEG from the USA group yielded 6 clusters which was replicated in the German sample.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dirty="0"/>
          </a:p>
          <a:p>
            <a:r>
              <a:rPr lang="en-AU" dirty="0"/>
              <a:t> </a:t>
            </a:r>
          </a:p>
          <a:p>
            <a:r>
              <a:rPr lang="en-AU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2075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760022"/>
            <a:ext cx="3260601" cy="3371916"/>
          </a:xfrm>
        </p:spPr>
        <p:txBody>
          <a:bodyPr/>
          <a:lstStyle/>
          <a:p>
            <a:r>
              <a:rPr lang="en-AU" sz="2100" dirty="0"/>
              <a:t>Patients diagnosed as schizophrenic using DSM-IV, Psychotic depression using ICD-10, and first-episode schizophrenia as were found within each cluster and showed no significant QEEG differences.</a:t>
            </a:r>
          </a:p>
          <a:p>
            <a:r>
              <a:rPr lang="en-AU" sz="2100" dirty="0"/>
              <a:t>Similar underlying mechanism regardless of diagnosis.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100" dirty="0"/>
          </a:p>
          <a:p>
            <a:r>
              <a:rPr lang="en-AU" dirty="0"/>
              <a:t> </a:t>
            </a:r>
          </a:p>
          <a:p>
            <a:r>
              <a:rPr lang="en-AU" dirty="0"/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F3E27-83B7-B44B-A4F6-D2C0FEB48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95751" y="1080655"/>
            <a:ext cx="4187401" cy="33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679" y="2470355"/>
            <a:ext cx="6365174" cy="1231491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Neurofeedback Research in Psychosis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</a:t>
            </a:r>
            <a:r>
              <a:rPr lang="en-AU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105571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558799"/>
            <a:ext cx="7191334" cy="4131953"/>
          </a:xfrm>
        </p:spPr>
        <p:txBody>
          <a:bodyPr/>
          <a:lstStyle/>
          <a:p>
            <a:r>
              <a:rPr lang="en-AU" sz="2000" b="1" dirty="0" err="1"/>
              <a:t>Bolea</a:t>
            </a:r>
            <a:r>
              <a:rPr lang="en-AU" sz="2000" b="1" dirty="0"/>
              <a:t> (2010) </a:t>
            </a:r>
            <a:r>
              <a:rPr lang="en-AU" sz="2000" dirty="0"/>
              <a:t>reported a case with treatment resistant schizophrenia, resident of psych hospital x 20 years</a:t>
            </a:r>
          </a:p>
          <a:p>
            <a:r>
              <a:rPr lang="en-AU" sz="2000" dirty="0"/>
              <a:t>Pre-NF assessment: QEEG, Neuropsych testing (WAIS), individualized behaviour checklist.</a:t>
            </a:r>
          </a:p>
          <a:p>
            <a:r>
              <a:rPr lang="en-AU" sz="2000" dirty="0"/>
              <a:t>NF delivered in 3 phases-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/>
              <a:t>P1</a:t>
            </a:r>
            <a:r>
              <a:rPr lang="en-AU" sz="1800" dirty="0"/>
              <a:t>: right parietal training @ P4-A1 /PO4-A1 (alpha up and </a:t>
            </a:r>
            <a:r>
              <a:rPr lang="en-AU" sz="1800" dirty="0" err="1"/>
              <a:t>hibeta</a:t>
            </a:r>
            <a:r>
              <a:rPr lang="en-AU" sz="1800" dirty="0"/>
              <a:t> down) x 40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/>
              <a:t>P2:</a:t>
            </a:r>
            <a:r>
              <a:rPr lang="en-AU" sz="1800" dirty="0"/>
              <a:t> brief left frontal training @ FC3-A1 (low beta up and delta down) -&gt; Right parietal as above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/>
              <a:t>P3:</a:t>
            </a:r>
            <a:r>
              <a:rPr lang="en-AU" sz="1800" dirty="0"/>
              <a:t> right parietal @ PO4-CP4 (alpha up and </a:t>
            </a:r>
            <a:r>
              <a:rPr lang="en-AU" sz="1800" dirty="0" err="1"/>
              <a:t>hibeta</a:t>
            </a:r>
            <a:r>
              <a:rPr lang="en-AU" sz="1800" dirty="0"/>
              <a:t> down) x 10 min -&gt; Left frontal @ FC3-FP1 (delta down and </a:t>
            </a:r>
            <a:r>
              <a:rPr lang="en-AU" sz="1800" dirty="0" err="1"/>
              <a:t>lobeta</a:t>
            </a:r>
            <a:r>
              <a:rPr lang="en-AU" sz="1800" dirty="0"/>
              <a:t> up) x 10 min        -&gt; Right parietal @ PO4-CP4 (alpha up and </a:t>
            </a:r>
            <a:r>
              <a:rPr lang="en-AU" sz="1800" dirty="0" err="1"/>
              <a:t>hibeta</a:t>
            </a:r>
            <a:r>
              <a:rPr lang="en-AU" sz="1800" dirty="0"/>
              <a:t> down) x 20 min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54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4E325-52A4-B449-9CF0-89D682DF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8" y="940416"/>
            <a:ext cx="8134692" cy="34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1" y="973777"/>
            <a:ext cx="3664362" cy="3158160"/>
          </a:xfrm>
        </p:spPr>
        <p:txBody>
          <a:bodyPr/>
          <a:lstStyle/>
          <a:p>
            <a:r>
              <a:rPr lang="en-US" sz="2100" dirty="0"/>
              <a:t>Positive changes in behavioral self-regulation, cognitive, and affect regulation.</a:t>
            </a:r>
          </a:p>
          <a:p>
            <a:r>
              <a:rPr lang="en-US" sz="2100" dirty="0"/>
              <a:t>Resumed community living w</a:t>
            </a:r>
          </a:p>
          <a:p>
            <a:r>
              <a:rPr lang="en-US" sz="2100" dirty="0"/>
              <a:t>2 </a:t>
            </a:r>
            <a:r>
              <a:rPr lang="en-US" sz="2100" dirty="0" err="1"/>
              <a:t>yr</a:t>
            </a:r>
            <a:r>
              <a:rPr lang="en-US" sz="2100" dirty="0"/>
              <a:t> follow-up documented  satisfactory adjustment with stabilization on &lt;1/2 number and dosage of medication.</a:t>
            </a:r>
          </a:p>
          <a:p>
            <a:r>
              <a:rPr lang="en-US" sz="2100" dirty="0"/>
              <a:t>Similar outcomes in 70 other chronic inpatients.</a:t>
            </a:r>
          </a:p>
          <a:p>
            <a:endParaRPr lang="en-AU" sz="2100" dirty="0"/>
          </a:p>
          <a:p>
            <a:endParaRPr lang="en-AU" sz="2000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5FF69-B572-BF48-9178-E7E7812F8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90" y="1826855"/>
            <a:ext cx="4643252" cy="26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475013"/>
            <a:ext cx="7315200" cy="3771225"/>
          </a:xfrm>
        </p:spPr>
        <p:txBody>
          <a:bodyPr/>
          <a:lstStyle/>
          <a:p>
            <a:r>
              <a:rPr lang="en-AU" b="1" dirty="0"/>
              <a:t>Surmeli et al. (2012) </a:t>
            </a:r>
          </a:p>
          <a:p>
            <a:r>
              <a:rPr lang="en-AU" sz="2100" dirty="0"/>
              <a:t>N= 51, duration 9 </a:t>
            </a:r>
            <a:r>
              <a:rPr lang="en-AU" sz="2100" dirty="0" err="1"/>
              <a:t>yr</a:t>
            </a:r>
            <a:r>
              <a:rPr lang="en-AU" sz="2100" dirty="0"/>
              <a:t>, PANSS score &gt; 70 (avg. 110)</a:t>
            </a:r>
          </a:p>
          <a:p>
            <a:r>
              <a:rPr lang="en-AU" sz="2100" dirty="0"/>
              <a:t>At least 1 ineffective treatment with avg. number of medications 3.4 (</a:t>
            </a:r>
            <a:r>
              <a:rPr lang="en-AU" sz="2100" u="sng" dirty="0"/>
              <a:t>+</a:t>
            </a:r>
            <a:r>
              <a:rPr lang="en-AU" sz="2100" dirty="0"/>
              <a:t> 2.1)</a:t>
            </a:r>
          </a:p>
          <a:p>
            <a:r>
              <a:rPr lang="en-AU" sz="2100" dirty="0"/>
              <a:t>Pre NF: PANSS, MMPI, TOVA, QEEG, </a:t>
            </a:r>
            <a:r>
              <a:rPr lang="en-AU" sz="2100" dirty="0" err="1"/>
              <a:t>NxLink</a:t>
            </a:r>
            <a:r>
              <a:rPr lang="en-AU" sz="2100" dirty="0"/>
              <a:t> database</a:t>
            </a:r>
            <a:endParaRPr lang="en-AU" dirty="0"/>
          </a:p>
          <a:p>
            <a:r>
              <a:rPr lang="en-AU" sz="2100" dirty="0"/>
              <a:t>Post-medication washout QEEG findings: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73% increased alpha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20% increased theta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Hypercoherence in 63%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Asymmetry in 43%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8512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486888"/>
            <a:ext cx="8159750" cy="3759350"/>
          </a:xfrm>
        </p:spPr>
        <p:txBody>
          <a:bodyPr/>
          <a:lstStyle/>
          <a:p>
            <a:r>
              <a:rPr lang="en-AU" sz="2100" dirty="0"/>
              <a:t>Sensor placement based on QEEG z-scores and presenting symptoms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Hypercoherence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Back of head (Pz/O1)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Brodman Area 10- WM, Executive functions, Emotional regulation, Motivation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Brodman Area 46- WM, sustained Attention, response inhibition, verbal memory retrieval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Fpo2- Anxiety, Fear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Sensorimotor area- Calming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Paranoia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Auditory Hallucination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Visual Hallucinations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732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499" y="783771"/>
            <a:ext cx="8295739" cy="3462466"/>
          </a:xfrm>
        </p:spPr>
        <p:txBody>
          <a:bodyPr/>
          <a:lstStyle/>
          <a:p>
            <a:r>
              <a:rPr lang="en-AU" sz="2100" dirty="0"/>
              <a:t>48 out of 51 completed the rx</a:t>
            </a:r>
          </a:p>
          <a:p>
            <a:r>
              <a:rPr lang="en-AU" sz="2100" dirty="0"/>
              <a:t>Mean number of sessions- 58</a:t>
            </a:r>
          </a:p>
          <a:p>
            <a:r>
              <a:rPr lang="en-AU" sz="2100" dirty="0"/>
              <a:t>Mean PANSS scores reduction- 82%</a:t>
            </a:r>
          </a:p>
          <a:p>
            <a:r>
              <a:rPr lang="en-AU" sz="2100" dirty="0"/>
              <a:t>47 showed “response” based on criterion (&gt;20% reduction on PANSS) </a:t>
            </a:r>
          </a:p>
          <a:p>
            <a:r>
              <a:rPr lang="en-AU" sz="2100" dirty="0"/>
              <a:t>Overall compliance high-68 %</a:t>
            </a:r>
          </a:p>
          <a:p>
            <a:r>
              <a:rPr lang="en-AU" sz="2100" dirty="0"/>
              <a:t>Trend towards “Normalization” of all MMPI scores</a:t>
            </a:r>
          </a:p>
          <a:p>
            <a:r>
              <a:rPr lang="en-AU" sz="2100" dirty="0"/>
              <a:t>19 no longer classified as schizophrenia on </a:t>
            </a:r>
            <a:r>
              <a:rPr lang="en-AU" sz="2100" dirty="0" err="1"/>
              <a:t>NxLink</a:t>
            </a:r>
            <a:r>
              <a:rPr lang="en-AU" sz="2100" dirty="0"/>
              <a:t> database </a:t>
            </a:r>
          </a:p>
          <a:p>
            <a:r>
              <a:rPr lang="en-AU" sz="2100" dirty="0"/>
              <a:t>27 remained medication free and an additional 14 required monotherapy</a:t>
            </a:r>
          </a:p>
          <a:p>
            <a:endParaRPr lang="en-AU" sz="21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10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Childhood Trauma and Psychosis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1978612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475013"/>
            <a:ext cx="8159750" cy="3771225"/>
          </a:xfrm>
        </p:spPr>
        <p:txBody>
          <a:bodyPr/>
          <a:lstStyle/>
          <a:p>
            <a:r>
              <a:rPr lang="en-AU" b="1" dirty="0" err="1"/>
              <a:t>Pazooki</a:t>
            </a:r>
            <a:r>
              <a:rPr lang="en-AU" b="1" dirty="0"/>
              <a:t> et. al. (2018) </a:t>
            </a:r>
          </a:p>
          <a:p>
            <a:r>
              <a:rPr lang="en-AU" sz="2100" dirty="0"/>
              <a:t>N= 2, </a:t>
            </a:r>
            <a:r>
              <a:rPr lang="en-AU" dirty="0"/>
              <a:t>ICD-10 Schizophrenia, Residual Type </a:t>
            </a:r>
            <a:endParaRPr lang="en-AU" sz="2100" dirty="0"/>
          </a:p>
          <a:p>
            <a:r>
              <a:rPr lang="en-AU" sz="2100" dirty="0"/>
              <a:t>Pre NF measures: PANSS, GAF, </a:t>
            </a:r>
            <a:r>
              <a:rPr lang="en-AU" sz="2100" dirty="0" err="1"/>
              <a:t>CompACT</a:t>
            </a:r>
            <a:r>
              <a:rPr lang="en-AU" sz="2100" dirty="0"/>
              <a:t>-SR</a:t>
            </a:r>
          </a:p>
          <a:p>
            <a:r>
              <a:rPr lang="en-AU" sz="2100" dirty="0"/>
              <a:t>NF delivered in 2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P1: SMR up and Theta down @ contralateral central site (C3/ C4)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100" dirty="0"/>
              <a:t>P2: P1+ Beta 1 (13-18) up and Theta (4-8Hz) down @ F3 </a:t>
            </a:r>
          </a:p>
          <a:p>
            <a:r>
              <a:rPr lang="en-AU" sz="2100" dirty="0"/>
              <a:t>Total 20 sessions</a:t>
            </a:r>
          </a:p>
          <a:p>
            <a:r>
              <a:rPr lang="en-AU" sz="2100" dirty="0"/>
              <a:t>Significant improvement in Reaction times and GAF</a:t>
            </a:r>
          </a:p>
          <a:p>
            <a:r>
              <a:rPr lang="en-AU" sz="2100" dirty="0"/>
              <a:t>Neither met criteria for Negatives syndrome on PANSS</a:t>
            </a:r>
          </a:p>
          <a:p>
            <a:endParaRPr lang="en-AU" dirty="0"/>
          </a:p>
          <a:p>
            <a:endParaRPr lang="en-AU" sz="2100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2969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499" y="475013"/>
            <a:ext cx="7523843" cy="3771225"/>
          </a:xfrm>
        </p:spPr>
        <p:txBody>
          <a:bodyPr/>
          <a:lstStyle/>
          <a:p>
            <a:r>
              <a:rPr lang="en-AU" b="1" dirty="0"/>
              <a:t>Benefits of NF</a:t>
            </a:r>
          </a:p>
          <a:p>
            <a:r>
              <a:rPr lang="en-AU" sz="2100" dirty="0"/>
              <a:t>Effects of medication is not consistent. Newer antipsychotics may help in reliving negative symptoms but perhaps not in mood and cognitive symptoms. </a:t>
            </a:r>
          </a:p>
          <a:p>
            <a:r>
              <a:rPr lang="en-AU" sz="2100" dirty="0"/>
              <a:t>Improved self-regulation of neural activity with  cognitive/affective effects, including improving working memory, intelligence, and emotional prosody. </a:t>
            </a:r>
          </a:p>
          <a:p>
            <a:r>
              <a:rPr lang="en-AU" sz="2100" dirty="0"/>
              <a:t>Meta-analysis have shown efficacy in ADHD and Epilepsy it has been suggested that modulation of neural networks is “stable” yielding longer lasting results.</a:t>
            </a:r>
          </a:p>
          <a:p>
            <a:r>
              <a:rPr lang="en-AU" sz="2100" dirty="0"/>
              <a:t>Evidence is emerging for other conditions such as OCD and autism.</a:t>
            </a:r>
          </a:p>
          <a:p>
            <a:endParaRPr lang="en-AU" dirty="0"/>
          </a:p>
          <a:p>
            <a:endParaRPr lang="en-AU" sz="2100" dirty="0"/>
          </a:p>
          <a:p>
            <a:endParaRPr lang="en-AU" dirty="0"/>
          </a:p>
          <a:p>
            <a:r>
              <a:rPr lang="en-AU" dirty="0" err="1"/>
              <a:t>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1868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988540"/>
            <a:ext cx="6781800" cy="3143397"/>
          </a:xfrm>
        </p:spPr>
        <p:txBody>
          <a:bodyPr/>
          <a:lstStyle/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AU" sz="1200" dirty="0"/>
              <a:t>Thompson AD, Nelson B, Yuen HP, Lin A, </a:t>
            </a:r>
            <a:r>
              <a:rPr lang="en-AU" sz="1200" dirty="0" err="1"/>
              <a:t>Amminger</a:t>
            </a:r>
            <a:r>
              <a:rPr lang="en-AU" sz="1200" dirty="0"/>
              <a:t> GP, </a:t>
            </a:r>
            <a:r>
              <a:rPr lang="en-AU" sz="1200" dirty="0" err="1"/>
              <a:t>McGorry</a:t>
            </a:r>
            <a:r>
              <a:rPr lang="en-AU" sz="1200" dirty="0"/>
              <a:t> PD, et al. Sexual trauma increases the risk of developing psychosis in an ultra high-risk “prodromal” population. </a:t>
            </a:r>
            <a:r>
              <a:rPr lang="en-AU" sz="1200" i="1" dirty="0" err="1"/>
              <a:t>Schizophr</a:t>
            </a:r>
            <a:r>
              <a:rPr lang="en-AU" sz="1200" i="1" dirty="0"/>
              <a:t> Bull </a:t>
            </a:r>
            <a:r>
              <a:rPr lang="en-AU" sz="1200" dirty="0"/>
              <a:t>(2014) 40(3):697–706.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AU" sz="1200" dirty="0"/>
              <a:t>Yung AR, Cotter J, Wood SJ, </a:t>
            </a:r>
            <a:r>
              <a:rPr lang="en-AU" sz="1200" dirty="0" err="1"/>
              <a:t>McGorry</a:t>
            </a:r>
            <a:r>
              <a:rPr lang="en-AU" sz="1200" dirty="0"/>
              <a:t> P, Thompson AD, Nelson B, et al. Childhood maltreatment and transition to psychotic disorder independently predict long-term functioning in young people at ultra-high risk for psychosis. </a:t>
            </a:r>
            <a:r>
              <a:rPr lang="en-AU" sz="1200" i="1" dirty="0" err="1"/>
              <a:t>Psychol</a:t>
            </a:r>
            <a:r>
              <a:rPr lang="en-AU" sz="1200" i="1" dirty="0"/>
              <a:t> Med </a:t>
            </a:r>
            <a:r>
              <a:rPr lang="en-AU" sz="1200" dirty="0"/>
              <a:t>(2015) 45(16):3453–65. 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AU" sz="1200" dirty="0" err="1"/>
              <a:t>Arseneault</a:t>
            </a:r>
            <a:r>
              <a:rPr lang="en-AU" sz="1200" dirty="0"/>
              <a:t> L, Cannon </a:t>
            </a:r>
            <a:r>
              <a:rPr lang="en-AU" sz="1200" dirty="0" err="1"/>
              <a:t>M,Fisher</a:t>
            </a:r>
            <a:r>
              <a:rPr lang="en-AU" sz="1200" dirty="0"/>
              <a:t> </a:t>
            </a:r>
            <a:r>
              <a:rPr lang="en-AU" sz="1200" dirty="0" err="1"/>
              <a:t>HL,Polanczy</a:t>
            </a:r>
            <a:r>
              <a:rPr lang="en-AU" sz="1200" dirty="0"/>
              <a:t> </a:t>
            </a:r>
            <a:r>
              <a:rPr lang="en-AU" sz="1200" dirty="0" err="1"/>
              <a:t>kG,Moffitt</a:t>
            </a:r>
            <a:r>
              <a:rPr lang="en-AU" sz="1200" dirty="0"/>
              <a:t> </a:t>
            </a:r>
            <a:r>
              <a:rPr lang="en-AU" sz="1200" dirty="0" err="1"/>
              <a:t>TE,Caspi</a:t>
            </a:r>
            <a:r>
              <a:rPr lang="en-AU" sz="1200" dirty="0"/>
              <a:t> </a:t>
            </a:r>
            <a:r>
              <a:rPr lang="en-AU" sz="1200" dirty="0" err="1"/>
              <a:t>A.Childhood</a:t>
            </a:r>
            <a:r>
              <a:rPr lang="en-AU" sz="1200" dirty="0"/>
              <a:t> trauma and children’s emerging psychotic symptoms: A genetically sensitive longitudinal cohort study. </a:t>
            </a:r>
            <a:r>
              <a:rPr lang="en-AU" sz="1200" i="1" dirty="0"/>
              <a:t>Am J Psychiatry</a:t>
            </a:r>
            <a:r>
              <a:rPr lang="en-AU" sz="1200" dirty="0"/>
              <a:t> 2011; 168: 65–72. 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AU" sz="1200" dirty="0" err="1"/>
              <a:t>Bolea</a:t>
            </a:r>
            <a:r>
              <a:rPr lang="en-AU" sz="1200" dirty="0"/>
              <a:t> AS. Neurofeedback treatment of chronic inpatient schizophrenia. </a:t>
            </a:r>
            <a:r>
              <a:rPr lang="en-AU" sz="1200" i="1" dirty="0"/>
              <a:t>Journal of Neurotherapy</a:t>
            </a:r>
            <a:r>
              <a:rPr lang="en-AU" sz="1200" dirty="0"/>
              <a:t>. 2010 Mar 3;14(1):47-54.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AU" sz="1200" dirty="0"/>
              <a:t>Surmeli T, </a:t>
            </a:r>
            <a:r>
              <a:rPr lang="en-AU" sz="1200" dirty="0" err="1"/>
              <a:t>Ertem</a:t>
            </a:r>
            <a:r>
              <a:rPr lang="en-AU" sz="1200" dirty="0"/>
              <a:t> A, </a:t>
            </a:r>
            <a:r>
              <a:rPr lang="en-AU" sz="1200" dirty="0" err="1"/>
              <a:t>Eralp</a:t>
            </a:r>
            <a:r>
              <a:rPr lang="en-AU" sz="1200" dirty="0"/>
              <a:t> E, Kos IH. Schizophrenia and the efficacy of qEEG-guided neurofeedback treatment: a clinical case series. </a:t>
            </a:r>
            <a:r>
              <a:rPr lang="en-AU" sz="1200" i="1" dirty="0"/>
              <a:t>Clinical EEG and Neuroscience</a:t>
            </a:r>
            <a:r>
              <a:rPr lang="en-AU" sz="1200" dirty="0"/>
              <a:t>. 2012 Apr;43(2):133-44.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AU" sz="1200" dirty="0" err="1"/>
              <a:t>Pazooki</a:t>
            </a:r>
            <a:r>
              <a:rPr lang="en-AU" sz="1200" dirty="0"/>
              <a:t> K, </a:t>
            </a:r>
            <a:r>
              <a:rPr lang="en-AU" sz="1200" dirty="0" err="1"/>
              <a:t>Leibetseder</a:t>
            </a:r>
            <a:r>
              <a:rPr lang="en-AU" sz="1200" dirty="0"/>
              <a:t> M, Renner W, </a:t>
            </a:r>
            <a:r>
              <a:rPr lang="en-AU" sz="1200" dirty="0" err="1"/>
              <a:t>Gougleris</a:t>
            </a:r>
            <a:r>
              <a:rPr lang="en-AU" sz="1200" dirty="0"/>
              <a:t> G, </a:t>
            </a:r>
            <a:r>
              <a:rPr lang="en-AU" sz="1200" dirty="0" err="1"/>
              <a:t>Kapsali</a:t>
            </a:r>
            <a:r>
              <a:rPr lang="en-AU" sz="1200" dirty="0"/>
              <a:t> E. Neurofeedback Treatment of Negative Symptoms in Schizophrenia: Two Case Reports. </a:t>
            </a:r>
            <a:r>
              <a:rPr lang="en-AU" sz="1200" i="1" dirty="0"/>
              <a:t>Applied psychophysiology and biofeedback. </a:t>
            </a:r>
            <a:r>
              <a:rPr lang="en-AU" sz="1200" dirty="0"/>
              <a:t>2019 Mar 15;44(1):31-9.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AU" sz="1200" dirty="0" err="1"/>
              <a:t>Gandara</a:t>
            </a:r>
            <a:r>
              <a:rPr lang="en-AU" sz="1200" dirty="0"/>
              <a:t> V, Pineda JA, Shu IW, Singh F. A Systematic Review of The Potential Use of Neurofeedback in Patients with Schizophrenia. </a:t>
            </a:r>
            <a:r>
              <a:rPr lang="en-AU" sz="1200" i="1" dirty="0"/>
              <a:t>Schizophrenia Bulletin Open.</a:t>
            </a:r>
            <a:r>
              <a:rPr lang="en-AU" sz="1200" dirty="0"/>
              <a:t> 2020 Mar 2.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AEDAAF-2496-8E47-8997-BA8AAF09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6100"/>
            <a:ext cx="6921500" cy="660400"/>
          </a:xfrm>
        </p:spPr>
        <p:txBody>
          <a:bodyPr/>
          <a:lstStyle/>
          <a:p>
            <a:r>
              <a:rPr lang="en-AU" sz="2800" dirty="0"/>
              <a:t>References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70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988540"/>
            <a:ext cx="6781800" cy="3793525"/>
          </a:xfrm>
        </p:spPr>
        <p:txBody>
          <a:bodyPr/>
          <a:lstStyle/>
          <a:p>
            <a:pPr marL="228600" lvl="0" indent="-228600">
              <a:spcAft>
                <a:spcPts val="600"/>
              </a:spcAft>
              <a:buFont typeface="+mj-lt"/>
              <a:buAutoNum type="arabicPeriod" startAt="8"/>
            </a:pPr>
            <a:r>
              <a:rPr lang="en-AU" sz="1200" dirty="0"/>
              <a:t>Mayo D, Corey S, Kelly LH, </a:t>
            </a:r>
            <a:r>
              <a:rPr lang="en-AU" sz="1200" dirty="0" err="1"/>
              <a:t>Yohannes</a:t>
            </a:r>
            <a:r>
              <a:rPr lang="en-AU" sz="1200" dirty="0"/>
              <a:t> S, </a:t>
            </a:r>
            <a:r>
              <a:rPr lang="en-AU" sz="1200" dirty="0" err="1"/>
              <a:t>Youngquist</a:t>
            </a:r>
            <a:r>
              <a:rPr lang="en-AU" sz="1200" dirty="0"/>
              <a:t> AL, Stuart BK, </a:t>
            </a:r>
            <a:r>
              <a:rPr lang="en-AU" sz="1200" dirty="0" err="1"/>
              <a:t>Niendam</a:t>
            </a:r>
            <a:r>
              <a:rPr lang="en-AU" sz="1200" dirty="0"/>
              <a:t> TA, Loewy RL. The role of trauma and stressful life events among individuals at clinical high risk for psychosis: a review. </a:t>
            </a:r>
            <a:r>
              <a:rPr lang="en-AU" sz="1200" i="1" dirty="0"/>
              <a:t>Frontiers in psychiatry.</a:t>
            </a:r>
            <a:r>
              <a:rPr lang="en-AU" sz="1200" dirty="0"/>
              <a:t> 2017 Apr 20;8:55.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 startAt="8"/>
            </a:pPr>
            <a:r>
              <a:rPr lang="en-AU" sz="1200" dirty="0"/>
              <a:t>Morgan C, Gayer-Anderson C, Beards S, Hubbard K, </a:t>
            </a:r>
            <a:r>
              <a:rPr lang="en-AU" sz="1200" dirty="0" err="1"/>
              <a:t>Mondelli</a:t>
            </a:r>
            <a:r>
              <a:rPr lang="en-AU" sz="1200" dirty="0"/>
              <a:t> V, Di Forti M, Murray RM, </a:t>
            </a:r>
            <a:r>
              <a:rPr lang="en-AU" sz="1200" dirty="0" err="1"/>
              <a:t>Pariante</a:t>
            </a:r>
            <a:r>
              <a:rPr lang="en-AU" sz="1200" dirty="0"/>
              <a:t> C, </a:t>
            </a:r>
            <a:r>
              <a:rPr lang="en-AU" sz="1200" dirty="0" err="1"/>
              <a:t>Dazzan</a:t>
            </a:r>
            <a:r>
              <a:rPr lang="en-AU" sz="1200" dirty="0"/>
              <a:t> P, Craig TJ, </a:t>
            </a:r>
            <a:r>
              <a:rPr lang="en-AU" sz="1200" dirty="0" err="1"/>
              <a:t>Reininghaus</a:t>
            </a:r>
            <a:r>
              <a:rPr lang="en-AU" sz="1200" dirty="0"/>
              <a:t> U. Threat, hostility and violence in childhood and later psychotic disorder: population-based case–control study. </a:t>
            </a:r>
            <a:r>
              <a:rPr lang="en-AU" sz="1200" i="1" dirty="0"/>
              <a:t>The British Journal of Psychiatry.</a:t>
            </a:r>
            <a:r>
              <a:rPr lang="en-AU" sz="1200" dirty="0"/>
              <a:t> 2020 Oct;217(4):575-82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 startAt="8"/>
            </a:pPr>
            <a:r>
              <a:rPr lang="en-AU" sz="1200" dirty="0"/>
              <a:t>Harris AW, Williams L, Gordon E, </a:t>
            </a:r>
            <a:r>
              <a:rPr lang="en-AU" sz="1200" dirty="0" err="1"/>
              <a:t>Bahramali</a:t>
            </a:r>
            <a:r>
              <a:rPr lang="en-AU" sz="1200" dirty="0"/>
              <a:t> H, </a:t>
            </a:r>
            <a:r>
              <a:rPr lang="en-AU" sz="1200" dirty="0" err="1"/>
              <a:t>Slewa-Younan</a:t>
            </a:r>
            <a:r>
              <a:rPr lang="en-AU" sz="1200" dirty="0"/>
              <a:t> S. Different psychopathological models and quantified EEG in schizophrenia. </a:t>
            </a:r>
            <a:r>
              <a:rPr lang="en-AU" sz="1200" i="1" dirty="0"/>
              <a:t>Psychological Medicine</a:t>
            </a:r>
            <a:r>
              <a:rPr lang="en-AU" sz="1200" dirty="0"/>
              <a:t>. 1999 Sep;29(5):1175-81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 startAt="8"/>
            </a:pPr>
            <a:r>
              <a:rPr lang="en-AU" sz="1200" dirty="0"/>
              <a:t>John ER, Prichep LS, </a:t>
            </a:r>
            <a:r>
              <a:rPr lang="en-AU" sz="1200" dirty="0" err="1"/>
              <a:t>Alper</a:t>
            </a:r>
            <a:r>
              <a:rPr lang="en-AU" sz="1200" dirty="0"/>
              <a:t> KR, Mas FG, </a:t>
            </a:r>
            <a:r>
              <a:rPr lang="en-AU" sz="1200" dirty="0" err="1"/>
              <a:t>Cancro</a:t>
            </a:r>
            <a:r>
              <a:rPr lang="en-AU" sz="1200" dirty="0"/>
              <a:t> R, Easton P, </a:t>
            </a:r>
            <a:r>
              <a:rPr lang="en-AU" sz="1200" dirty="0" err="1"/>
              <a:t>Sverdlov</a:t>
            </a:r>
            <a:r>
              <a:rPr lang="en-AU" sz="1200" dirty="0"/>
              <a:t> L. Quantitative electrophysiological characteristics and subtyping of schizophrenia. </a:t>
            </a:r>
            <a:r>
              <a:rPr lang="en-AU" sz="1200" i="1" dirty="0"/>
              <a:t>Biological Psychiatry</a:t>
            </a:r>
            <a:r>
              <a:rPr lang="en-AU" sz="1200" dirty="0"/>
              <a:t>. 1994 Dec 15;36(12):801-26.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 startAt="8"/>
            </a:pPr>
            <a:r>
              <a:rPr lang="en-AU" sz="1200" dirty="0"/>
              <a:t>John ER, Prichep LS, Winterer G, Herrmann WM, </a:t>
            </a:r>
            <a:r>
              <a:rPr lang="en-AU" sz="1200" dirty="0" err="1"/>
              <a:t>DiMichele</a:t>
            </a:r>
            <a:r>
              <a:rPr lang="en-AU" sz="1200" dirty="0"/>
              <a:t> F, Halper J, </a:t>
            </a:r>
            <a:r>
              <a:rPr lang="en-AU" sz="1200" dirty="0" err="1"/>
              <a:t>Bolwig</a:t>
            </a:r>
            <a:r>
              <a:rPr lang="en-AU" sz="1200" dirty="0"/>
              <a:t> TG, </a:t>
            </a:r>
            <a:r>
              <a:rPr lang="en-AU" sz="1200" dirty="0" err="1"/>
              <a:t>Cancro</a:t>
            </a:r>
            <a:r>
              <a:rPr lang="en-AU" sz="1200" dirty="0"/>
              <a:t> R. Electrophysiological subtypes of psychotic states. </a:t>
            </a:r>
            <a:r>
              <a:rPr lang="en-AU" sz="1200" i="1" dirty="0"/>
              <a:t>Acta </a:t>
            </a:r>
            <a:r>
              <a:rPr lang="en-AU" sz="1200" i="1" dirty="0" err="1"/>
              <a:t>Psychiatrica</a:t>
            </a:r>
            <a:r>
              <a:rPr lang="en-AU" sz="1200" i="1" dirty="0"/>
              <a:t> </a:t>
            </a:r>
            <a:r>
              <a:rPr lang="en-AU" sz="1200" i="1" dirty="0" err="1"/>
              <a:t>Scandinavica</a:t>
            </a:r>
            <a:r>
              <a:rPr lang="en-AU" sz="1200" i="1" dirty="0"/>
              <a:t>.</a:t>
            </a:r>
            <a:r>
              <a:rPr lang="en-AU" sz="1200" dirty="0"/>
              <a:t> 2007 Jul;116(1):17-35.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 startAt="8"/>
            </a:pPr>
            <a:r>
              <a:rPr lang="en-AU" sz="1200" dirty="0"/>
              <a:t>Surmeli T, </a:t>
            </a:r>
            <a:r>
              <a:rPr lang="en-AU" sz="1200" dirty="0" err="1"/>
              <a:t>Ertem</a:t>
            </a:r>
            <a:r>
              <a:rPr lang="en-AU" sz="1200" dirty="0"/>
              <a:t> A. Obsessive compulsive disorder and the </a:t>
            </a:r>
            <a:r>
              <a:rPr lang="en-AU" sz="1200" dirty="0" err="1"/>
              <a:t>effi</a:t>
            </a:r>
            <a:r>
              <a:rPr lang="en-AU" sz="1200" dirty="0"/>
              <a:t>- </a:t>
            </a:r>
            <a:r>
              <a:rPr lang="en-AU" sz="1200" dirty="0" err="1"/>
              <a:t>cacy</a:t>
            </a:r>
            <a:r>
              <a:rPr lang="en-AU" sz="1200" dirty="0"/>
              <a:t> of qEEG-guided neurofeedback treatment: a case series. </a:t>
            </a:r>
            <a:r>
              <a:rPr lang="en-AU" sz="1200" i="1" dirty="0" err="1"/>
              <a:t>Clin</a:t>
            </a:r>
            <a:r>
              <a:rPr lang="en-AU" sz="1200" i="1" dirty="0"/>
              <a:t> EEG </a:t>
            </a:r>
            <a:r>
              <a:rPr lang="en-AU" sz="1200" i="1" dirty="0" err="1"/>
              <a:t>Neurosci</a:t>
            </a:r>
            <a:r>
              <a:rPr lang="en-AU" sz="1200" dirty="0"/>
              <a:t>. 2011;42:195–201.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AEDAAF-2496-8E47-8997-BA8AAF09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6100"/>
            <a:ext cx="6921500" cy="660400"/>
          </a:xfrm>
        </p:spPr>
        <p:txBody>
          <a:bodyPr/>
          <a:lstStyle/>
          <a:p>
            <a:r>
              <a:rPr lang="en-AU" sz="2800" dirty="0"/>
              <a:t>References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5838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</a:t>
            </a:r>
            <a:r>
              <a:rPr lang="en-AU" dirty="0"/>
              <a:t>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90816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1079500"/>
            <a:ext cx="6781800" cy="3052438"/>
          </a:xfrm>
        </p:spPr>
        <p:txBody>
          <a:bodyPr/>
          <a:lstStyle/>
          <a:p>
            <a:r>
              <a:rPr lang="en-AU" sz="2200" dirty="0"/>
              <a:t>Research into relationships between early adversity and psychological problems later in life.</a:t>
            </a:r>
          </a:p>
          <a:p>
            <a:r>
              <a:rPr lang="en-AU" sz="2200" dirty="0"/>
              <a:t>Role of childhood trauma (CT) especially sexual and physical abuse and increasingly emotional abuse and neglect.</a:t>
            </a:r>
          </a:p>
          <a:p>
            <a:r>
              <a:rPr lang="en-AU" sz="2200" dirty="0"/>
              <a:t>Although childhood adversities- such as parental loss, separation, discord, bullying contribute to later psychopathology-CT appears to have particularly long-lasting effects</a:t>
            </a:r>
            <a:r>
              <a:rPr lang="en-AU" dirty="0"/>
              <a:t>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915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1079500"/>
            <a:ext cx="7124700" cy="3052438"/>
          </a:xfrm>
        </p:spPr>
        <p:txBody>
          <a:bodyPr/>
          <a:lstStyle/>
          <a:p>
            <a:r>
              <a:rPr lang="en-AU" dirty="0"/>
              <a:t>CT has been associated with most psychiatric disorders including mood and anxiety disorders, eating disorders, personality disorders, dissociative disorders, and SUD.</a:t>
            </a:r>
          </a:p>
          <a:p>
            <a:r>
              <a:rPr lang="en-AU" dirty="0"/>
              <a:t>More recently the role of CT in later development of psychosis has come to forefront.</a:t>
            </a:r>
          </a:p>
          <a:p>
            <a:r>
              <a:rPr lang="en-AU" dirty="0"/>
              <a:t>Uncertainty about whether or not psychotic patients’ report can be trusted or not- is unfounded.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46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452927"/>
            <a:ext cx="7315200" cy="3793311"/>
          </a:xfrm>
        </p:spPr>
        <p:txBody>
          <a:bodyPr/>
          <a:lstStyle/>
          <a:p>
            <a:r>
              <a:rPr lang="en-AU" sz="2200" b="1" dirty="0"/>
              <a:t>Mayo et al 2017 </a:t>
            </a:r>
            <a:r>
              <a:rPr lang="en-AU" sz="2200" dirty="0"/>
              <a:t>reviewed literature on incidence of CT in CHR population</a:t>
            </a:r>
          </a:p>
          <a:p>
            <a:r>
              <a:rPr lang="en-AU" sz="2200" dirty="0"/>
              <a:t>CHR/UHR (“ultra high risk)” syndrome is diagnosed by semi-structured interviews-</a:t>
            </a:r>
          </a:p>
          <a:p>
            <a:pPr marL="666884" lvl="3" indent="-342900"/>
            <a:r>
              <a:rPr lang="en-AU" sz="1800" dirty="0"/>
              <a:t>	Structured Interview for Psychosis Risk Syndromes (SIPS) </a:t>
            </a:r>
          </a:p>
          <a:p>
            <a:pPr marL="666884" lvl="3" indent="-342900"/>
            <a:r>
              <a:rPr lang="en-AU" sz="1800" dirty="0"/>
              <a:t>Comprehensive Assessment of At-Risk Mental States (CAARMS)</a:t>
            </a:r>
          </a:p>
          <a:p>
            <a:r>
              <a:rPr lang="en-AU" sz="2200" dirty="0"/>
              <a:t>CHR diagnosis is based on</a:t>
            </a:r>
          </a:p>
          <a:p>
            <a:pPr marL="666884" lvl="3" indent="-342900"/>
            <a:r>
              <a:rPr lang="en-AU" sz="1800" dirty="0"/>
              <a:t>subthreshold psychotic-like sx (e.g. </a:t>
            </a:r>
            <a:r>
              <a:rPr lang="en-AU" sz="1800" dirty="0" err="1"/>
              <a:t>pos</a:t>
            </a:r>
            <a:r>
              <a:rPr lang="en-AU" sz="1800" dirty="0"/>
              <a:t>, neg, disorganized)</a:t>
            </a:r>
          </a:p>
          <a:p>
            <a:pPr marL="666884" lvl="3" indent="-342900"/>
            <a:r>
              <a:rPr lang="en-AU" sz="1800" dirty="0"/>
              <a:t>general psychopathology (e.g., depression, anxiety)</a:t>
            </a:r>
          </a:p>
          <a:p>
            <a:pPr marL="666884" lvl="3" indent="-342900"/>
            <a:r>
              <a:rPr lang="en-AU" sz="1800" dirty="0"/>
              <a:t>functioning</a:t>
            </a:r>
          </a:p>
          <a:p>
            <a:pPr marL="666884" lvl="3" indent="-342900"/>
            <a:r>
              <a:rPr lang="en-AU" sz="1800" dirty="0"/>
              <a:t>family history</a:t>
            </a:r>
          </a:p>
          <a:p>
            <a:pPr marL="666884" lvl="3" indent="-342900"/>
            <a:endParaRPr lang="en-AU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165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1003300"/>
            <a:ext cx="6781800" cy="3128638"/>
          </a:xfrm>
        </p:spPr>
        <p:txBody>
          <a:bodyPr/>
          <a:lstStyle/>
          <a:p>
            <a:pPr lvl="0"/>
            <a:r>
              <a:rPr lang="en-AU" sz="2100" dirty="0"/>
              <a:t>Higher rates of trauma among CHR (86.8%) compared to healthy controls (HC).</a:t>
            </a:r>
          </a:p>
          <a:p>
            <a:pPr lvl="0"/>
            <a:r>
              <a:rPr lang="en-AU" sz="2100" dirty="0"/>
              <a:t>CHR individuals at greater risk for physical trauma (83%) than the general population (17%).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dirty="0"/>
              <a:t>Physical trauma associated with poorer cognitive functioning.</a:t>
            </a:r>
          </a:p>
          <a:p>
            <a:pPr lvl="0"/>
            <a:r>
              <a:rPr lang="en-AU" sz="2100" dirty="0"/>
              <a:t>CHR youth endorsed a lifetime history of physical and psychological bullying (30 and 60%) that was much higher than HC (14 and 36%)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dirty="0"/>
              <a:t>Bullying victimization an important form of childhood adversity, effects continue in adulthood.</a:t>
            </a:r>
          </a:p>
          <a:p>
            <a:pPr lvl="0"/>
            <a:endParaRPr lang="en-AU" sz="2100" dirty="0"/>
          </a:p>
          <a:p>
            <a:endParaRPr lang="en-AU" sz="22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C068E4D-7CDC-BE4F-95C8-148BF4A7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6100"/>
            <a:ext cx="6921500" cy="660400"/>
          </a:xfrm>
        </p:spPr>
        <p:txBody>
          <a:bodyPr/>
          <a:lstStyle/>
          <a:p>
            <a:r>
              <a:rPr lang="en-AU" sz="2800" dirty="0"/>
              <a:t>Summary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75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558800"/>
            <a:ext cx="6781800" cy="3573138"/>
          </a:xfrm>
        </p:spPr>
        <p:txBody>
          <a:bodyPr/>
          <a:lstStyle/>
          <a:p>
            <a:pPr lvl="0"/>
            <a:r>
              <a:rPr lang="en-AU" sz="2100" dirty="0"/>
              <a:t>Sexual abuse history-&gt; mood and anxiety disorders, substance abuse, posttraumatic stress disorder (PTSD), eating disorders, suicidal behaviours, and psychosis.</a:t>
            </a:r>
          </a:p>
          <a:p>
            <a:pPr lvl="0"/>
            <a:r>
              <a:rPr lang="en-AU" sz="2100" dirty="0"/>
              <a:t>Sexual abuse history -&gt; higher rates of positive symptoms of a sexual nature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dirty="0"/>
              <a:t>feelings of being watched while bathing, hearing voices say sexual statements</a:t>
            </a:r>
          </a:p>
          <a:p>
            <a:pPr lvl="0"/>
            <a:r>
              <a:rPr lang="en-AU" sz="2100" dirty="0"/>
              <a:t>CHR females (but not males) -&gt; higher stress-sensitivity scores mediating association between trauma and attenuated positive psychotic symptoms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800" dirty="0"/>
              <a:t>females cope with trauma differently, internalize experiences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966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680D-3355-DF44-99C3-56A1D6E476D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558800"/>
            <a:ext cx="6781800" cy="3573138"/>
          </a:xfrm>
        </p:spPr>
        <p:txBody>
          <a:bodyPr/>
          <a:lstStyle/>
          <a:p>
            <a:pPr lvl="0"/>
            <a:r>
              <a:rPr lang="en-AU" sz="2100" dirty="0"/>
              <a:t>Strong relationship between CT and severity of psychosis symptoms in the CHR population.</a:t>
            </a:r>
          </a:p>
          <a:p>
            <a:pPr lvl="0"/>
            <a:r>
              <a:rPr lang="en-AU" sz="2100" dirty="0"/>
              <a:t>Role of significant life experiences (SLE) in triggering transition to psychosis has not been clearly substantiated.</a:t>
            </a:r>
          </a:p>
          <a:p>
            <a:r>
              <a:rPr lang="en-AU" sz="2100" dirty="0"/>
              <a:t>Sexual abuse was associated with later psychosis conversion, followed by physical abuse.</a:t>
            </a:r>
          </a:p>
          <a:p>
            <a:pPr lvl="0"/>
            <a:r>
              <a:rPr lang="en-AU" sz="2100" dirty="0"/>
              <a:t>Trauma appears to predict conversion to psychosis, but may not function independently of other known risk factors such as more severe positive symptoms, cognition, and functioning.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681406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heme">
  <a:themeElements>
    <a:clrScheme name="Headspace">
      <a:dk1>
        <a:srgbClr val="000000"/>
      </a:dk1>
      <a:lt1>
        <a:srgbClr val="F5F6F9"/>
      </a:lt1>
      <a:dk2>
        <a:srgbClr val="7AC142"/>
      </a:dk2>
      <a:lt2>
        <a:srgbClr val="616A74"/>
      </a:lt2>
      <a:accent1>
        <a:srgbClr val="1E22AA"/>
      </a:accent1>
      <a:accent2>
        <a:srgbClr val="B83A4B"/>
      </a:accent2>
      <a:accent3>
        <a:srgbClr val="88DBDF"/>
      </a:accent3>
      <a:accent4>
        <a:srgbClr val="ED8B00"/>
      </a:accent4>
      <a:accent5>
        <a:srgbClr val="006F62"/>
      </a:accent5>
      <a:accent6>
        <a:srgbClr val="FFC845"/>
      </a:accent6>
      <a:hlink>
        <a:srgbClr val="000000"/>
      </a:hlink>
      <a:folHlink>
        <a:srgbClr val="616A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ADCF511-B5CB-4964-BEBE-E2025067BAC1}" vid="{928CDE95-286E-4F73-8337-27FCFC31F4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22517D28B5345B70B24479F17AA9F" ma:contentTypeVersion="0" ma:contentTypeDescription="Create a new document." ma:contentTypeScope="" ma:versionID="707e9d598afd8950eb68c1cb24d10719">
  <xsd:schema xmlns:xsd="http://www.w3.org/2001/XMLSchema" xmlns:xs="http://www.w3.org/2001/XMLSchema" xmlns:p="http://schemas.microsoft.com/office/2006/metadata/properties" xmlns:ns2="aed522ff-992e-470b-9644-523fdacbcb02" targetNamespace="http://schemas.microsoft.com/office/2006/metadata/properties" ma:root="true" ma:fieldsID="cec97fdff9a4c463f7d0c9426844938e" ns2:_="">
    <xsd:import namespace="aed522ff-992e-470b-9644-523fdacbcb0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522ff-992e-470b-9644-523fdacbcb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d522ff-992e-470b-9644-523fdacbcb02">QFQ22XUQKY5Y-82-3491</_dlc_DocId>
    <_dlc_DocIdUrl xmlns="aed522ff-992e-470b-9644-523fdacbcb02">
      <Url>https://extranet.headspace.org.au/sites/centres/DocumentsandInformation/BrandCentre/_layouts/DocIdRedir.aspx?ID=QFQ22XUQKY5Y-82-3491</Url>
      <Description>QFQ22XUQKY5Y-82-3491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205EF62-FA55-445A-859D-E7220625C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d522ff-992e-470b-9644-523fdacbc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0C92F1-C888-4D80-BD98-85EC626A97D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ed522ff-992e-470b-9644-523fdacbcb0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5DB45D-B783-48DE-80FF-1388CF930D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B6D6A20-2F26-4D92-91F5-7D9C0F40227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headspace-presentation-16x9_090419</Template>
  <TotalTime>419</TotalTime>
  <Words>2409</Words>
  <Application>Microsoft Office PowerPoint</Application>
  <PresentationFormat>On-screen Show (16:9)</PresentationFormat>
  <Paragraphs>262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Main Theme</vt:lpstr>
      <vt:lpstr>Childhood Trauma, Psychosis and Neurofeedback</vt:lpstr>
      <vt:lpstr>Trauma </vt:lpstr>
      <vt:lpstr>Childhood Trauma and Psychosis</vt:lpstr>
      <vt:lpstr>PowerPoint Presentation</vt:lpstr>
      <vt:lpstr>PowerPoint Presentation</vt:lpstr>
      <vt:lpstr>PowerPoint Presentation</vt:lpstr>
      <vt:lpstr>Summary </vt:lpstr>
      <vt:lpstr>PowerPoint Presentation</vt:lpstr>
      <vt:lpstr>PowerPoint Presentation</vt:lpstr>
      <vt:lpstr>PowerPoint Presentation</vt:lpstr>
      <vt:lpstr>PowerPoint Presentation</vt:lpstr>
      <vt:lpstr>Mechanism of Trauma in CHR individuals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QEEG and Psychosis</vt:lpstr>
      <vt:lpstr>PowerPoint Presentation</vt:lpstr>
      <vt:lpstr>PowerPoint Presentation</vt:lpstr>
      <vt:lpstr>PowerPoint Presentation</vt:lpstr>
      <vt:lpstr>PowerPoint Presentation</vt:lpstr>
      <vt:lpstr>Neurofeedback Research in Psychosis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References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Angus</dc:creator>
  <cp:lastModifiedBy>Roger Gurr</cp:lastModifiedBy>
  <cp:revision>39</cp:revision>
  <cp:lastPrinted>2019-04-08T22:20:08Z</cp:lastPrinted>
  <dcterms:created xsi:type="dcterms:W3CDTF">2019-04-14T21:41:41Z</dcterms:created>
  <dcterms:modified xsi:type="dcterms:W3CDTF">2020-12-08T06:20:41Z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0x01010075E22517D28B5345B70B24479F17AA9F</vt:lpwstr>
  </property>
  <property fmtid="{D5CDD505-2E9C-101B-9397-08002B2CF9AE}" pid="3" name="_dlc_DocIdItemGuid">
    <vt:lpwstr>7c3f6c46-f35f-4055-98ba-90189e46fca7</vt:lpwstr>
  </property>
</Properties>
</file>